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 id="2147483660" r:id="rId6"/>
  </p:sldMasterIdLst>
  <p:sldIdLst>
    <p:sldId id="256" r:id="rId7"/>
    <p:sldId id="258" r:id="rId8"/>
    <p:sldId id="259" r:id="rId9"/>
    <p:sldId id="260" r:id="rId10"/>
    <p:sldId id="261" r:id="rId11"/>
    <p:sldId id="262" r:id="rId12"/>
    <p:sldId id="263" r:id="rId13"/>
    <p:sldId id="264" r:id="rId14"/>
    <p:sldId id="275" r:id="rId15"/>
    <p:sldId id="265" r:id="rId16"/>
    <p:sldId id="268" r:id="rId17"/>
    <p:sldId id="269" r:id="rId18"/>
    <p:sldId id="270" r:id="rId19"/>
    <p:sldId id="271" r:id="rId20"/>
    <p:sldId id="266" r:id="rId21"/>
    <p:sldId id="272" r:id="rId22"/>
    <p:sldId id="273" r:id="rId23"/>
    <p:sldId id="274" r:id="rId24"/>
  </p:sldIdLst>
  <p:sldSz cx="12192000" cy="6858000"/>
  <p:notesSz cx="9940925" cy="680878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6C241-F097-4CA3-909E-59FB380B4196}" v="97" dt="2021-02-01T21:15:44.945"/>
    <p1510:client id="{E5450729-433D-492D-82AD-38810575B191}" v="7" dt="2021-02-02T08:32:16.9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S::p.cup@helicon.nl::acdf420d-3d1b-463e-9173-44ff0cd1b36a" providerId="AD" clId="Web-{E5450729-433D-492D-82AD-38810575B191}"/>
    <pc:docChg chg="modSld">
      <pc:chgData name="Pascalle Cup" userId="S::p.cup@helicon.nl::acdf420d-3d1b-463e-9173-44ff0cd1b36a" providerId="AD" clId="Web-{E5450729-433D-492D-82AD-38810575B191}" dt="2021-02-02T08:32:16.985" v="4" actId="20577"/>
      <pc:docMkLst>
        <pc:docMk/>
      </pc:docMkLst>
      <pc:sldChg chg="addSp modSp">
        <pc:chgData name="Pascalle Cup" userId="S::p.cup@helicon.nl::acdf420d-3d1b-463e-9173-44ff0cd1b36a" providerId="AD" clId="Web-{E5450729-433D-492D-82AD-38810575B191}" dt="2021-02-02T08:32:16.985" v="4" actId="20577"/>
        <pc:sldMkLst>
          <pc:docMk/>
          <pc:sldMk cId="134225415" sldId="268"/>
        </pc:sldMkLst>
        <pc:spChg chg="add mod">
          <ac:chgData name="Pascalle Cup" userId="S::p.cup@helicon.nl::acdf420d-3d1b-463e-9173-44ff0cd1b36a" providerId="AD" clId="Web-{E5450729-433D-492D-82AD-38810575B191}" dt="2021-02-02T08:32:16.985" v="4" actId="20577"/>
          <ac:spMkLst>
            <pc:docMk/>
            <pc:sldMk cId="134225415" sldId="268"/>
            <ac:spMk id="3" creationId="{89B71159-7129-4EBE-884A-F8FE4736D963}"/>
          </ac:spMkLst>
        </pc:spChg>
      </pc:sldChg>
    </pc:docChg>
  </pc:docChgLst>
  <pc:docChgLst>
    <pc:chgData name="Pascalle Cup" userId="acdf420d-3d1b-463e-9173-44ff0cd1b36a" providerId="ADAL" clId="{6E56C241-F097-4CA3-909E-59FB380B4196}"/>
    <pc:docChg chg="undo custSel mod addSld delSld modSld addMainMaster modMainMaster">
      <pc:chgData name="Pascalle Cup" userId="acdf420d-3d1b-463e-9173-44ff0cd1b36a" providerId="ADAL" clId="{6E56C241-F097-4CA3-909E-59FB380B4196}" dt="2021-02-01T21:15:12.833" v="2197" actId="20577"/>
      <pc:docMkLst>
        <pc:docMk/>
      </pc:docMkLst>
      <pc:sldChg chg="addSp delSp modSp mod setBg">
        <pc:chgData name="Pascalle Cup" userId="acdf420d-3d1b-463e-9173-44ff0cd1b36a" providerId="ADAL" clId="{6E56C241-F097-4CA3-909E-59FB380B4196}" dt="2021-02-01T21:06:22.130" v="1676" actId="26606"/>
        <pc:sldMkLst>
          <pc:docMk/>
          <pc:sldMk cId="4267839758" sldId="258"/>
        </pc:sldMkLst>
        <pc:spChg chg="mod ord">
          <ac:chgData name="Pascalle Cup" userId="acdf420d-3d1b-463e-9173-44ff0cd1b36a" providerId="ADAL" clId="{6E56C241-F097-4CA3-909E-59FB380B4196}" dt="2021-02-01T21:06:22.130" v="1676" actId="26606"/>
          <ac:spMkLst>
            <pc:docMk/>
            <pc:sldMk cId="4267839758" sldId="258"/>
            <ac:spMk id="3" creationId="{7F466A65-04FE-4B2C-88D5-129AAC4F6EEB}"/>
          </ac:spMkLst>
        </pc:spChg>
        <pc:spChg chg="mod">
          <ac:chgData name="Pascalle Cup" userId="acdf420d-3d1b-463e-9173-44ff0cd1b36a" providerId="ADAL" clId="{6E56C241-F097-4CA3-909E-59FB380B4196}" dt="2021-02-01T21:06:22.130" v="1676" actId="26606"/>
          <ac:spMkLst>
            <pc:docMk/>
            <pc:sldMk cId="4267839758" sldId="258"/>
            <ac:spMk id="12" creationId="{E74117BE-3EC4-45B4-9C03-3B8F0899EA13}"/>
          </ac:spMkLst>
        </pc:spChg>
        <pc:spChg chg="add del">
          <ac:chgData name="Pascalle Cup" userId="acdf420d-3d1b-463e-9173-44ff0cd1b36a" providerId="ADAL" clId="{6E56C241-F097-4CA3-909E-59FB380B4196}" dt="2021-02-01T21:06:22.117" v="1675" actId="26606"/>
          <ac:spMkLst>
            <pc:docMk/>
            <pc:sldMk cId="4267839758" sldId="258"/>
            <ac:spMk id="17" creationId="{2D6FBB9D-1CAA-4D05-AB33-BABDFE17B843}"/>
          </ac:spMkLst>
        </pc:spChg>
        <pc:spChg chg="add del">
          <ac:chgData name="Pascalle Cup" userId="acdf420d-3d1b-463e-9173-44ff0cd1b36a" providerId="ADAL" clId="{6E56C241-F097-4CA3-909E-59FB380B4196}" dt="2021-02-01T21:06:22.117" v="1675" actId="26606"/>
          <ac:spMkLst>
            <pc:docMk/>
            <pc:sldMk cId="4267839758" sldId="258"/>
            <ac:spMk id="19" creationId="{04727B71-B4B6-4823-80A1-68C40B475118}"/>
          </ac:spMkLst>
        </pc:spChg>
        <pc:spChg chg="add del">
          <ac:chgData name="Pascalle Cup" userId="acdf420d-3d1b-463e-9173-44ff0cd1b36a" providerId="ADAL" clId="{6E56C241-F097-4CA3-909E-59FB380B4196}" dt="2021-02-01T21:06:22.117" v="1675" actId="26606"/>
          <ac:spMkLst>
            <pc:docMk/>
            <pc:sldMk cId="4267839758" sldId="258"/>
            <ac:spMk id="21" creationId="{79A6DB05-9FB5-4B07-8675-74C23D4FD89D}"/>
          </ac:spMkLst>
        </pc:spChg>
        <pc:spChg chg="add del">
          <ac:chgData name="Pascalle Cup" userId="acdf420d-3d1b-463e-9173-44ff0cd1b36a" providerId="ADAL" clId="{6E56C241-F097-4CA3-909E-59FB380B4196}" dt="2021-02-01T21:06:22.117" v="1675" actId="26606"/>
          <ac:spMkLst>
            <pc:docMk/>
            <pc:sldMk cId="4267839758" sldId="258"/>
            <ac:spMk id="23" creationId="{F94AA2BD-2E3F-4B1D-8127-5744B8115311}"/>
          </ac:spMkLst>
        </pc:spChg>
        <pc:spChg chg="add del">
          <ac:chgData name="Pascalle Cup" userId="acdf420d-3d1b-463e-9173-44ff0cd1b36a" providerId="ADAL" clId="{6E56C241-F097-4CA3-909E-59FB380B4196}" dt="2021-02-01T21:06:22.117" v="1675" actId="26606"/>
          <ac:spMkLst>
            <pc:docMk/>
            <pc:sldMk cId="4267839758" sldId="258"/>
            <ac:spMk id="25" creationId="{4BD02261-2DC8-4AA8-9E16-7751AE892445}"/>
          </ac:spMkLst>
        </pc:spChg>
        <pc:spChg chg="add del">
          <ac:chgData name="Pascalle Cup" userId="acdf420d-3d1b-463e-9173-44ff0cd1b36a" providerId="ADAL" clId="{6E56C241-F097-4CA3-909E-59FB380B4196}" dt="2021-02-01T21:06:22.117" v="1675" actId="26606"/>
          <ac:spMkLst>
            <pc:docMk/>
            <pc:sldMk cId="4267839758" sldId="258"/>
            <ac:spMk id="27" creationId="{3D752CF2-2291-40B5-B462-C17B174C10BC}"/>
          </ac:spMkLst>
        </pc:spChg>
        <pc:spChg chg="add">
          <ac:chgData name="Pascalle Cup" userId="acdf420d-3d1b-463e-9173-44ff0cd1b36a" providerId="ADAL" clId="{6E56C241-F097-4CA3-909E-59FB380B4196}" dt="2021-02-01T21:06:22.130" v="1676" actId="26606"/>
          <ac:spMkLst>
            <pc:docMk/>
            <pc:sldMk cId="4267839758" sldId="258"/>
            <ac:spMk id="29" creationId="{2D6FBB9D-1CAA-4D05-AB33-BABDFE17B843}"/>
          </ac:spMkLst>
        </pc:spChg>
        <pc:spChg chg="add">
          <ac:chgData name="Pascalle Cup" userId="acdf420d-3d1b-463e-9173-44ff0cd1b36a" providerId="ADAL" clId="{6E56C241-F097-4CA3-909E-59FB380B4196}" dt="2021-02-01T21:06:22.130" v="1676" actId="26606"/>
          <ac:spMkLst>
            <pc:docMk/>
            <pc:sldMk cId="4267839758" sldId="258"/>
            <ac:spMk id="30" creationId="{04727B71-B4B6-4823-80A1-68C40B475118}"/>
          </ac:spMkLst>
        </pc:spChg>
        <pc:spChg chg="add">
          <ac:chgData name="Pascalle Cup" userId="acdf420d-3d1b-463e-9173-44ff0cd1b36a" providerId="ADAL" clId="{6E56C241-F097-4CA3-909E-59FB380B4196}" dt="2021-02-01T21:06:22.130" v="1676" actId="26606"/>
          <ac:spMkLst>
            <pc:docMk/>
            <pc:sldMk cId="4267839758" sldId="258"/>
            <ac:spMk id="31" creationId="{79A6DB05-9FB5-4B07-8675-74C23D4FD89D}"/>
          </ac:spMkLst>
        </pc:spChg>
        <pc:spChg chg="add">
          <ac:chgData name="Pascalle Cup" userId="acdf420d-3d1b-463e-9173-44ff0cd1b36a" providerId="ADAL" clId="{6E56C241-F097-4CA3-909E-59FB380B4196}" dt="2021-02-01T21:06:22.130" v="1676" actId="26606"/>
          <ac:spMkLst>
            <pc:docMk/>
            <pc:sldMk cId="4267839758" sldId="258"/>
            <ac:spMk id="32" creationId="{8108D317-7CBD-4897-BD1F-959436D2A3BE}"/>
          </ac:spMkLst>
        </pc:spChg>
        <pc:spChg chg="add">
          <ac:chgData name="Pascalle Cup" userId="acdf420d-3d1b-463e-9173-44ff0cd1b36a" providerId="ADAL" clId="{6E56C241-F097-4CA3-909E-59FB380B4196}" dt="2021-02-01T21:06:22.130" v="1676" actId="26606"/>
          <ac:spMkLst>
            <pc:docMk/>
            <pc:sldMk cId="4267839758" sldId="258"/>
            <ac:spMk id="33" creationId="{D6297641-8B9F-4767-9606-8A11313227BF}"/>
          </ac:spMkLst>
        </pc:spChg>
        <pc:spChg chg="add">
          <ac:chgData name="Pascalle Cup" userId="acdf420d-3d1b-463e-9173-44ff0cd1b36a" providerId="ADAL" clId="{6E56C241-F097-4CA3-909E-59FB380B4196}" dt="2021-02-01T21:06:22.130" v="1676" actId="26606"/>
          <ac:spMkLst>
            <pc:docMk/>
            <pc:sldMk cId="4267839758" sldId="258"/>
            <ac:spMk id="34" creationId="{D8F3CA65-EA00-46B4-9616-39E6853F7BED}"/>
          </ac:spMkLst>
        </pc:spChg>
        <pc:picChg chg="add mod">
          <ac:chgData name="Pascalle Cup" userId="acdf420d-3d1b-463e-9173-44ff0cd1b36a" providerId="ADAL" clId="{6E56C241-F097-4CA3-909E-59FB380B4196}" dt="2021-02-01T21:06:22.130" v="1676" actId="26606"/>
          <ac:picMkLst>
            <pc:docMk/>
            <pc:sldMk cId="4267839758" sldId="258"/>
            <ac:picMk id="6" creationId="{A495AE6B-D5BA-446F-8B46-ABAA160EDA71}"/>
          </ac:picMkLst>
        </pc:picChg>
      </pc:sldChg>
      <pc:sldChg chg="addSp modSp mod">
        <pc:chgData name="Pascalle Cup" userId="acdf420d-3d1b-463e-9173-44ff0cd1b36a" providerId="ADAL" clId="{6E56C241-F097-4CA3-909E-59FB380B4196}" dt="2021-02-01T21:09:09.323" v="1763" actId="20577"/>
        <pc:sldMkLst>
          <pc:docMk/>
          <pc:sldMk cId="2615328400" sldId="259"/>
        </pc:sldMkLst>
        <pc:spChg chg="add mod">
          <ac:chgData name="Pascalle Cup" userId="acdf420d-3d1b-463e-9173-44ff0cd1b36a" providerId="ADAL" clId="{6E56C241-F097-4CA3-909E-59FB380B4196}" dt="2021-02-01T21:09:09.323" v="1763" actId="20577"/>
          <ac:spMkLst>
            <pc:docMk/>
            <pc:sldMk cId="2615328400" sldId="259"/>
            <ac:spMk id="3" creationId="{1D6FC5D1-F9BF-4859-B1D5-E3F232D1EFDD}"/>
          </ac:spMkLst>
        </pc:spChg>
        <pc:picChg chg="add mod">
          <ac:chgData name="Pascalle Cup" userId="acdf420d-3d1b-463e-9173-44ff0cd1b36a" providerId="ADAL" clId="{6E56C241-F097-4CA3-909E-59FB380B4196}" dt="2021-02-01T20:23:51.503" v="824" actId="1076"/>
          <ac:picMkLst>
            <pc:docMk/>
            <pc:sldMk cId="2615328400" sldId="259"/>
            <ac:picMk id="3074" creationId="{F0910B02-5F24-47B9-B82E-C4CD0F265978}"/>
          </ac:picMkLst>
        </pc:picChg>
      </pc:sldChg>
      <pc:sldChg chg="addSp modSp new mod">
        <pc:chgData name="Pascalle Cup" userId="acdf420d-3d1b-463e-9173-44ff0cd1b36a" providerId="ADAL" clId="{6E56C241-F097-4CA3-909E-59FB380B4196}" dt="2021-02-01T20:13:50.662" v="25" actId="1076"/>
        <pc:sldMkLst>
          <pc:docMk/>
          <pc:sldMk cId="135636405" sldId="260"/>
        </pc:sldMkLst>
        <pc:graphicFrameChg chg="add mod modGraphic">
          <ac:chgData name="Pascalle Cup" userId="acdf420d-3d1b-463e-9173-44ff0cd1b36a" providerId="ADAL" clId="{6E56C241-F097-4CA3-909E-59FB380B4196}" dt="2021-02-01T20:13:41.943" v="23" actId="14100"/>
          <ac:graphicFrameMkLst>
            <pc:docMk/>
            <pc:sldMk cId="135636405" sldId="260"/>
            <ac:graphicFrameMk id="2" creationId="{983A5BA0-1EC5-438B-AF0B-DFDC6BAA170C}"/>
          </ac:graphicFrameMkLst>
        </pc:graphicFrameChg>
        <pc:graphicFrameChg chg="add mod modGraphic">
          <ac:chgData name="Pascalle Cup" userId="acdf420d-3d1b-463e-9173-44ff0cd1b36a" providerId="ADAL" clId="{6E56C241-F097-4CA3-909E-59FB380B4196}" dt="2021-02-01T20:13:50.662" v="25" actId="1076"/>
          <ac:graphicFrameMkLst>
            <pc:docMk/>
            <pc:sldMk cId="135636405" sldId="260"/>
            <ac:graphicFrameMk id="3" creationId="{28A3C182-A97C-4A9B-ABAA-1DBB77755B53}"/>
          </ac:graphicFrameMkLst>
        </pc:graphicFrameChg>
      </pc:sldChg>
      <pc:sldChg chg="addSp modSp new mod">
        <pc:chgData name="Pascalle Cup" userId="acdf420d-3d1b-463e-9173-44ff0cd1b36a" providerId="ADAL" clId="{6E56C241-F097-4CA3-909E-59FB380B4196}" dt="2021-02-01T20:24:15.982" v="826" actId="114"/>
        <pc:sldMkLst>
          <pc:docMk/>
          <pc:sldMk cId="1046999108" sldId="261"/>
        </pc:sldMkLst>
        <pc:graphicFrameChg chg="add mod modGraphic">
          <ac:chgData name="Pascalle Cup" userId="acdf420d-3d1b-463e-9173-44ff0cd1b36a" providerId="ADAL" clId="{6E56C241-F097-4CA3-909E-59FB380B4196}" dt="2021-02-01T20:14:21.700" v="35" actId="403"/>
          <ac:graphicFrameMkLst>
            <pc:docMk/>
            <pc:sldMk cId="1046999108" sldId="261"/>
            <ac:graphicFrameMk id="2" creationId="{BD1FEB99-7AA5-4DF1-B6B2-011BBCC9D2B6}"/>
          </ac:graphicFrameMkLst>
        </pc:graphicFrameChg>
        <pc:graphicFrameChg chg="add mod modGraphic">
          <ac:chgData name="Pascalle Cup" userId="acdf420d-3d1b-463e-9173-44ff0cd1b36a" providerId="ADAL" clId="{6E56C241-F097-4CA3-909E-59FB380B4196}" dt="2021-02-01T20:24:15.982" v="826" actId="114"/>
          <ac:graphicFrameMkLst>
            <pc:docMk/>
            <pc:sldMk cId="1046999108" sldId="261"/>
            <ac:graphicFrameMk id="3" creationId="{4231DECB-B357-44B3-96A3-76C41E372529}"/>
          </ac:graphicFrameMkLst>
        </pc:graphicFrameChg>
      </pc:sldChg>
      <pc:sldChg chg="addSp modSp new mod">
        <pc:chgData name="Pascalle Cup" userId="acdf420d-3d1b-463e-9173-44ff0cd1b36a" providerId="ADAL" clId="{6E56C241-F097-4CA3-909E-59FB380B4196}" dt="2021-02-01T20:27:09.371" v="886" actId="2711"/>
        <pc:sldMkLst>
          <pc:docMk/>
          <pc:sldMk cId="3298280616" sldId="262"/>
        </pc:sldMkLst>
        <pc:spChg chg="add mod">
          <ac:chgData name="Pascalle Cup" userId="acdf420d-3d1b-463e-9173-44ff0cd1b36a" providerId="ADAL" clId="{6E56C241-F097-4CA3-909E-59FB380B4196}" dt="2021-02-01T20:27:03.383" v="885" actId="2711"/>
          <ac:spMkLst>
            <pc:docMk/>
            <pc:sldMk cId="3298280616" sldId="262"/>
            <ac:spMk id="3" creationId="{EBA6143D-08D4-4319-8D3B-D1FAB2A673EF}"/>
          </ac:spMkLst>
        </pc:spChg>
        <pc:spChg chg="add mod">
          <ac:chgData name="Pascalle Cup" userId="acdf420d-3d1b-463e-9173-44ff0cd1b36a" providerId="ADAL" clId="{6E56C241-F097-4CA3-909E-59FB380B4196}" dt="2021-02-01T20:25:27.613" v="856" actId="1076"/>
          <ac:spMkLst>
            <pc:docMk/>
            <pc:sldMk cId="3298280616" sldId="262"/>
            <ac:spMk id="4" creationId="{4AF7DFC0-9D2D-4AC1-BAB4-E6E6553D0C84}"/>
          </ac:spMkLst>
        </pc:spChg>
        <pc:spChg chg="add mod">
          <ac:chgData name="Pascalle Cup" userId="acdf420d-3d1b-463e-9173-44ff0cd1b36a" providerId="ADAL" clId="{6E56C241-F097-4CA3-909E-59FB380B4196}" dt="2021-02-01T20:27:09.371" v="886" actId="2711"/>
          <ac:spMkLst>
            <pc:docMk/>
            <pc:sldMk cId="3298280616" sldId="262"/>
            <ac:spMk id="6" creationId="{2B21C403-ACE8-4D73-8477-3759954CB9FF}"/>
          </ac:spMkLst>
        </pc:spChg>
      </pc:sldChg>
      <pc:sldChg chg="addSp delSp modSp new mod modAnim">
        <pc:chgData name="Pascalle Cup" userId="acdf420d-3d1b-463e-9173-44ff0cd1b36a" providerId="ADAL" clId="{6E56C241-F097-4CA3-909E-59FB380B4196}" dt="2021-02-01T20:44:40.781" v="1349" actId="2711"/>
        <pc:sldMkLst>
          <pc:docMk/>
          <pc:sldMk cId="330934990" sldId="263"/>
        </pc:sldMkLst>
        <pc:spChg chg="add del">
          <ac:chgData name="Pascalle Cup" userId="acdf420d-3d1b-463e-9173-44ff0cd1b36a" providerId="ADAL" clId="{6E56C241-F097-4CA3-909E-59FB380B4196}" dt="2021-02-01T20:27:24.316" v="889" actId="478"/>
          <ac:spMkLst>
            <pc:docMk/>
            <pc:sldMk cId="330934990" sldId="263"/>
            <ac:spMk id="3" creationId="{0D349AE3-5DF0-4CC1-87F5-475F3BAC31F0}"/>
          </ac:spMkLst>
        </pc:spChg>
        <pc:spChg chg="add mod">
          <ac:chgData name="Pascalle Cup" userId="acdf420d-3d1b-463e-9173-44ff0cd1b36a" providerId="ADAL" clId="{6E56C241-F097-4CA3-909E-59FB380B4196}" dt="2021-02-01T20:27:43.095" v="971" actId="20577"/>
          <ac:spMkLst>
            <pc:docMk/>
            <pc:sldMk cId="330934990" sldId="263"/>
            <ac:spMk id="4" creationId="{2E5CE58C-5ECF-4E09-9335-A255DBF3FC28}"/>
          </ac:spMkLst>
        </pc:spChg>
        <pc:spChg chg="add mod">
          <ac:chgData name="Pascalle Cup" userId="acdf420d-3d1b-463e-9173-44ff0cd1b36a" providerId="ADAL" clId="{6E56C241-F097-4CA3-909E-59FB380B4196}" dt="2021-02-01T20:44:40.781" v="1349" actId="2711"/>
          <ac:spMkLst>
            <pc:docMk/>
            <pc:sldMk cId="330934990" sldId="263"/>
            <ac:spMk id="6" creationId="{046029AB-BB03-4634-AE3B-4C34F503CEE8}"/>
          </ac:spMkLst>
        </pc:spChg>
        <pc:spChg chg="add mod">
          <ac:chgData name="Pascalle Cup" userId="acdf420d-3d1b-463e-9173-44ff0cd1b36a" providerId="ADAL" clId="{6E56C241-F097-4CA3-909E-59FB380B4196}" dt="2021-02-01T20:44:05.995" v="1347" actId="2711"/>
          <ac:spMkLst>
            <pc:docMk/>
            <pc:sldMk cId="330934990" sldId="263"/>
            <ac:spMk id="8" creationId="{CED62D99-23CC-47A5-A939-2488BAEF3BFB}"/>
          </ac:spMkLst>
        </pc:spChg>
        <pc:spChg chg="add mod">
          <ac:chgData name="Pascalle Cup" userId="acdf420d-3d1b-463e-9173-44ff0cd1b36a" providerId="ADAL" clId="{6E56C241-F097-4CA3-909E-59FB380B4196}" dt="2021-02-01T20:44:26.680" v="1348" actId="2711"/>
          <ac:spMkLst>
            <pc:docMk/>
            <pc:sldMk cId="330934990" sldId="263"/>
            <ac:spMk id="10" creationId="{04F2486A-6247-4B3A-BD1F-4D59F063630F}"/>
          </ac:spMkLst>
        </pc:spChg>
        <pc:spChg chg="add mod">
          <ac:chgData name="Pascalle Cup" userId="acdf420d-3d1b-463e-9173-44ff0cd1b36a" providerId="ADAL" clId="{6E56C241-F097-4CA3-909E-59FB380B4196}" dt="2021-02-01T20:30:31.131" v="1016" actId="207"/>
          <ac:spMkLst>
            <pc:docMk/>
            <pc:sldMk cId="330934990" sldId="263"/>
            <ac:spMk id="11" creationId="{6FBD02FB-DD01-4793-B59E-231410F69785}"/>
          </ac:spMkLst>
        </pc:spChg>
      </pc:sldChg>
      <pc:sldChg chg="addSp delSp modSp new mod">
        <pc:chgData name="Pascalle Cup" userId="acdf420d-3d1b-463e-9173-44ff0cd1b36a" providerId="ADAL" clId="{6E56C241-F097-4CA3-909E-59FB380B4196}" dt="2021-02-01T20:42:21.125" v="1232" actId="1076"/>
        <pc:sldMkLst>
          <pc:docMk/>
          <pc:sldMk cId="4109322079" sldId="264"/>
        </pc:sldMkLst>
        <pc:spChg chg="add del mod">
          <ac:chgData name="Pascalle Cup" userId="acdf420d-3d1b-463e-9173-44ff0cd1b36a" providerId="ADAL" clId="{6E56C241-F097-4CA3-909E-59FB380B4196}" dt="2021-02-01T20:31:36.306" v="1020"/>
          <ac:spMkLst>
            <pc:docMk/>
            <pc:sldMk cId="4109322079" sldId="264"/>
            <ac:spMk id="2" creationId="{71AC420E-B274-403A-B0C9-369F33E15F88}"/>
          </ac:spMkLst>
        </pc:spChg>
        <pc:spChg chg="add mod">
          <ac:chgData name="Pascalle Cup" userId="acdf420d-3d1b-463e-9173-44ff0cd1b36a" providerId="ADAL" clId="{6E56C241-F097-4CA3-909E-59FB380B4196}" dt="2021-02-01T20:42:21.125" v="1232" actId="1076"/>
          <ac:spMkLst>
            <pc:docMk/>
            <pc:sldMk cId="4109322079" sldId="264"/>
            <ac:spMk id="3" creationId="{039089F7-67AA-49C9-B686-5D51B4A3E5E2}"/>
          </ac:spMkLst>
        </pc:spChg>
        <pc:picChg chg="add mod">
          <ac:chgData name="Pascalle Cup" userId="acdf420d-3d1b-463e-9173-44ff0cd1b36a" providerId="ADAL" clId="{6E56C241-F097-4CA3-909E-59FB380B4196}" dt="2021-02-01T20:32:15.925" v="1095" actId="14100"/>
          <ac:picMkLst>
            <pc:docMk/>
            <pc:sldMk cId="4109322079" sldId="264"/>
            <ac:picMk id="4" creationId="{9BE51FBC-8426-4314-9A92-3BBB5AD58DC2}"/>
          </ac:picMkLst>
        </pc:picChg>
      </pc:sldChg>
      <pc:sldChg chg="addSp modSp new mod modAnim">
        <pc:chgData name="Pascalle Cup" userId="acdf420d-3d1b-463e-9173-44ff0cd1b36a" providerId="ADAL" clId="{6E56C241-F097-4CA3-909E-59FB380B4196}" dt="2021-02-01T20:44:57.454" v="1350" actId="1076"/>
        <pc:sldMkLst>
          <pc:docMk/>
          <pc:sldMk cId="456602707" sldId="265"/>
        </pc:sldMkLst>
        <pc:spChg chg="add mod">
          <ac:chgData name="Pascalle Cup" userId="acdf420d-3d1b-463e-9173-44ff0cd1b36a" providerId="ADAL" clId="{6E56C241-F097-4CA3-909E-59FB380B4196}" dt="2021-02-01T20:42:05.728" v="1230" actId="403"/>
          <ac:spMkLst>
            <pc:docMk/>
            <pc:sldMk cId="456602707" sldId="265"/>
            <ac:spMk id="3" creationId="{DA02925D-81C4-4A3C-B620-1B2366E70EA5}"/>
          </ac:spMkLst>
        </pc:spChg>
        <pc:spChg chg="add mod">
          <ac:chgData name="Pascalle Cup" userId="acdf420d-3d1b-463e-9173-44ff0cd1b36a" providerId="ADAL" clId="{6E56C241-F097-4CA3-909E-59FB380B4196}" dt="2021-02-01T20:44:57.454" v="1350" actId="1076"/>
          <ac:spMkLst>
            <pc:docMk/>
            <pc:sldMk cId="456602707" sldId="265"/>
            <ac:spMk id="5" creationId="{7A463BD6-125E-4B59-AAFF-E8E2F1AA0262}"/>
          </ac:spMkLst>
        </pc:spChg>
      </pc:sldChg>
      <pc:sldChg chg="addSp modSp new mod">
        <pc:chgData name="Pascalle Cup" userId="acdf420d-3d1b-463e-9173-44ff0cd1b36a" providerId="ADAL" clId="{6E56C241-F097-4CA3-909E-59FB380B4196}" dt="2021-02-01T20:43:33.953" v="1346" actId="20577"/>
        <pc:sldMkLst>
          <pc:docMk/>
          <pc:sldMk cId="610338864" sldId="266"/>
        </pc:sldMkLst>
        <pc:spChg chg="add mod">
          <ac:chgData name="Pascalle Cup" userId="acdf420d-3d1b-463e-9173-44ff0cd1b36a" providerId="ADAL" clId="{6E56C241-F097-4CA3-909E-59FB380B4196}" dt="2021-02-01T20:43:33.953" v="1346" actId="20577"/>
          <ac:spMkLst>
            <pc:docMk/>
            <pc:sldMk cId="610338864" sldId="266"/>
            <ac:spMk id="3" creationId="{5F0E3BF0-083C-4494-B846-0562143A60DC}"/>
          </ac:spMkLst>
        </pc:spChg>
        <pc:spChg chg="add mod">
          <ac:chgData name="Pascalle Cup" userId="acdf420d-3d1b-463e-9173-44ff0cd1b36a" providerId="ADAL" clId="{6E56C241-F097-4CA3-909E-59FB380B4196}" dt="2021-02-01T20:43:16.968" v="1340" actId="403"/>
          <ac:spMkLst>
            <pc:docMk/>
            <pc:sldMk cId="610338864" sldId="266"/>
            <ac:spMk id="4" creationId="{F9B66713-70DB-41BD-9DBD-49F2E3701833}"/>
          </ac:spMkLst>
        </pc:spChg>
      </pc:sldChg>
      <pc:sldChg chg="addSp delSp modSp new del mod">
        <pc:chgData name="Pascalle Cup" userId="acdf420d-3d1b-463e-9173-44ff0cd1b36a" providerId="ADAL" clId="{6E56C241-F097-4CA3-909E-59FB380B4196}" dt="2021-02-01T20:41:30.285" v="1201" actId="47"/>
        <pc:sldMkLst>
          <pc:docMk/>
          <pc:sldMk cId="46467087" sldId="267"/>
        </pc:sldMkLst>
        <pc:spChg chg="add del mod">
          <ac:chgData name="Pascalle Cup" userId="acdf420d-3d1b-463e-9173-44ff0cd1b36a" providerId="ADAL" clId="{6E56C241-F097-4CA3-909E-59FB380B4196}" dt="2021-02-01T20:36:33.522" v="1126" actId="478"/>
          <ac:spMkLst>
            <pc:docMk/>
            <pc:sldMk cId="46467087" sldId="267"/>
            <ac:spMk id="3" creationId="{D418F2D3-C636-4C1A-AA20-72B79028FE0B}"/>
          </ac:spMkLst>
        </pc:spChg>
        <pc:spChg chg="add del mod">
          <ac:chgData name="Pascalle Cup" userId="acdf420d-3d1b-463e-9173-44ff0cd1b36a" providerId="ADAL" clId="{6E56C241-F097-4CA3-909E-59FB380B4196}" dt="2021-02-01T20:39:25.349" v="1155" actId="478"/>
          <ac:spMkLst>
            <pc:docMk/>
            <pc:sldMk cId="46467087" sldId="267"/>
            <ac:spMk id="5" creationId="{8C67C282-526E-4937-86DD-1F531FD9F8D1}"/>
          </ac:spMkLst>
        </pc:spChg>
        <pc:spChg chg="add mod">
          <ac:chgData name="Pascalle Cup" userId="acdf420d-3d1b-463e-9173-44ff0cd1b36a" providerId="ADAL" clId="{6E56C241-F097-4CA3-909E-59FB380B4196}" dt="2021-02-01T20:37:41.174" v="1153" actId="14100"/>
          <ac:spMkLst>
            <pc:docMk/>
            <pc:sldMk cId="46467087" sldId="267"/>
            <ac:spMk id="6" creationId="{71F3CBB9-7D57-4CDF-8FC1-48ED32AA61EA}"/>
          </ac:spMkLst>
        </pc:spChg>
      </pc:sldChg>
      <pc:sldChg chg="addSp delSp modSp add mod">
        <pc:chgData name="Pascalle Cup" userId="acdf420d-3d1b-463e-9173-44ff0cd1b36a" providerId="ADAL" clId="{6E56C241-F097-4CA3-909E-59FB380B4196}" dt="2021-02-01T20:41:15.591" v="1197" actId="207"/>
        <pc:sldMkLst>
          <pc:docMk/>
          <pc:sldMk cId="134225415" sldId="268"/>
        </pc:sldMkLst>
        <pc:spChg chg="mod">
          <ac:chgData name="Pascalle Cup" userId="acdf420d-3d1b-463e-9173-44ff0cd1b36a" providerId="ADAL" clId="{6E56C241-F097-4CA3-909E-59FB380B4196}" dt="2021-02-01T20:40:42.803" v="1173" actId="26606"/>
          <ac:spMkLst>
            <pc:docMk/>
            <pc:sldMk cId="134225415" sldId="268"/>
            <ac:spMk id="2" creationId="{663BD094-F663-493B-BAAC-65E3F6E2533B}"/>
          </ac:spMkLst>
        </pc:spChg>
        <pc:spChg chg="del mod">
          <ac:chgData name="Pascalle Cup" userId="acdf420d-3d1b-463e-9173-44ff0cd1b36a" providerId="ADAL" clId="{6E56C241-F097-4CA3-909E-59FB380B4196}" dt="2021-02-01T20:40:36.782" v="1172" actId="478"/>
          <ac:spMkLst>
            <pc:docMk/>
            <pc:sldMk cId="134225415" sldId="268"/>
            <ac:spMk id="3" creationId="{1FBDC416-DE6A-4AB0-B7E9-84EEAA762D45}"/>
          </ac:spMkLst>
        </pc:spChg>
        <pc:spChg chg="add mod">
          <ac:chgData name="Pascalle Cup" userId="acdf420d-3d1b-463e-9173-44ff0cd1b36a" providerId="ADAL" clId="{6E56C241-F097-4CA3-909E-59FB380B4196}" dt="2021-02-01T20:41:15.591" v="1197" actId="207"/>
          <ac:spMkLst>
            <pc:docMk/>
            <pc:sldMk cId="134225415" sldId="268"/>
            <ac:spMk id="5" creationId="{29ABBC61-B4C4-499E-865E-2C073ECCB310}"/>
          </ac:spMkLst>
        </pc:spChg>
        <pc:spChg chg="del">
          <ac:chgData name="Pascalle Cup" userId="acdf420d-3d1b-463e-9173-44ff0cd1b36a" providerId="ADAL" clId="{6E56C241-F097-4CA3-909E-59FB380B4196}" dt="2021-02-01T20:40:42.803" v="1173" actId="26606"/>
          <ac:spMkLst>
            <pc:docMk/>
            <pc:sldMk cId="134225415" sldId="268"/>
            <ac:spMk id="15" creationId="{35555856-9970-4BC3-9AA9-6A917F53AFBD}"/>
          </ac:spMkLst>
        </pc:spChg>
        <pc:spChg chg="del">
          <ac:chgData name="Pascalle Cup" userId="acdf420d-3d1b-463e-9173-44ff0cd1b36a" providerId="ADAL" clId="{6E56C241-F097-4CA3-909E-59FB380B4196}" dt="2021-02-01T20:40:42.803" v="1173" actId="26606"/>
          <ac:spMkLst>
            <pc:docMk/>
            <pc:sldMk cId="134225415" sldId="268"/>
            <ac:spMk id="17" creationId="{13722DD7-BA73-4776-93A3-94491FEF7260}"/>
          </ac:spMkLst>
        </pc:spChg>
        <pc:spChg chg="add">
          <ac:chgData name="Pascalle Cup" userId="acdf420d-3d1b-463e-9173-44ff0cd1b36a" providerId="ADAL" clId="{6E56C241-F097-4CA3-909E-59FB380B4196}" dt="2021-02-01T20:40:42.803" v="1173" actId="26606"/>
          <ac:spMkLst>
            <pc:docMk/>
            <pc:sldMk cId="134225415" sldId="268"/>
            <ac:spMk id="22" creationId="{347D6575-0B06-40B2-9D0F-298202F6BCAC}"/>
          </ac:spMkLst>
        </pc:spChg>
        <pc:spChg chg="add">
          <ac:chgData name="Pascalle Cup" userId="acdf420d-3d1b-463e-9173-44ff0cd1b36a" providerId="ADAL" clId="{6E56C241-F097-4CA3-909E-59FB380B4196}" dt="2021-02-01T20:40:42.803" v="1173" actId="26606"/>
          <ac:spMkLst>
            <pc:docMk/>
            <pc:sldMk cId="134225415" sldId="268"/>
            <ac:spMk id="24" creationId="{E2B33195-5BCA-4BB7-A82D-6739522687DD}"/>
          </ac:spMkLst>
        </pc:spChg>
        <pc:spChg chg="add">
          <ac:chgData name="Pascalle Cup" userId="acdf420d-3d1b-463e-9173-44ff0cd1b36a" providerId="ADAL" clId="{6E56C241-F097-4CA3-909E-59FB380B4196}" dt="2021-02-01T20:40:42.803" v="1173" actId="26606"/>
          <ac:spMkLst>
            <pc:docMk/>
            <pc:sldMk cId="134225415" sldId="268"/>
            <ac:spMk id="26" creationId="{CF8AD9F3-9AF6-494F-83A3-2F677563935C}"/>
          </ac:spMkLst>
        </pc:spChg>
        <pc:spChg chg="add">
          <ac:chgData name="Pascalle Cup" userId="acdf420d-3d1b-463e-9173-44ff0cd1b36a" providerId="ADAL" clId="{6E56C241-F097-4CA3-909E-59FB380B4196}" dt="2021-02-01T20:40:42.803" v="1173" actId="26606"/>
          <ac:spMkLst>
            <pc:docMk/>
            <pc:sldMk cId="134225415" sldId="268"/>
            <ac:spMk id="28" creationId="{0DA5DB8B-7E5C-4ABC-8069-A9A8806F3976}"/>
          </ac:spMkLst>
        </pc:spChg>
        <pc:picChg chg="mod">
          <ac:chgData name="Pascalle Cup" userId="acdf420d-3d1b-463e-9173-44ff0cd1b36a" providerId="ADAL" clId="{6E56C241-F097-4CA3-909E-59FB380B4196}" dt="2021-02-01T20:40:42.803" v="1173" actId="26606"/>
          <ac:picMkLst>
            <pc:docMk/>
            <pc:sldMk cId="134225415" sldId="268"/>
            <ac:picMk id="4" creationId="{1891AFE3-2769-4359-A580-12D074AE52AC}"/>
          </ac:picMkLst>
        </pc:picChg>
        <pc:picChg chg="del">
          <ac:chgData name="Pascalle Cup" userId="acdf420d-3d1b-463e-9173-44ff0cd1b36a" providerId="ADAL" clId="{6E56C241-F097-4CA3-909E-59FB380B4196}" dt="2021-02-01T20:40:42.803" v="1173" actId="26606"/>
          <ac:picMkLst>
            <pc:docMk/>
            <pc:sldMk cId="134225415" sldId="268"/>
            <ac:picMk id="16" creationId="{7F487851-BFAF-46D8-A1ED-50CAD6E46F59}"/>
          </ac:picMkLst>
        </pc:picChg>
      </pc:sldChg>
      <pc:sldChg chg="modSp add mod">
        <pc:chgData name="Pascalle Cup" userId="acdf420d-3d1b-463e-9173-44ff0cd1b36a" providerId="ADAL" clId="{6E56C241-F097-4CA3-909E-59FB380B4196}" dt="2021-02-01T20:46:57.431" v="1357" actId="14100"/>
        <pc:sldMkLst>
          <pc:docMk/>
          <pc:sldMk cId="2717754300" sldId="269"/>
        </pc:sldMkLst>
        <pc:spChg chg="mod">
          <ac:chgData name="Pascalle Cup" userId="acdf420d-3d1b-463e-9173-44ff0cd1b36a" providerId="ADAL" clId="{6E56C241-F097-4CA3-909E-59FB380B4196}" dt="2021-02-01T20:46:57.431" v="1357" actId="14100"/>
          <ac:spMkLst>
            <pc:docMk/>
            <pc:sldMk cId="2717754300" sldId="269"/>
            <ac:spMk id="4" creationId="{CF9B4EA9-C071-4E49-B62F-E5A4B269A059}"/>
          </ac:spMkLst>
        </pc:spChg>
      </pc:sldChg>
      <pc:sldChg chg="add">
        <pc:chgData name="Pascalle Cup" userId="acdf420d-3d1b-463e-9173-44ff0cd1b36a" providerId="ADAL" clId="{6E56C241-F097-4CA3-909E-59FB380B4196}" dt="2021-02-01T20:39:45.869" v="1161"/>
        <pc:sldMkLst>
          <pc:docMk/>
          <pc:sldMk cId="1500567971" sldId="270"/>
        </pc:sldMkLst>
      </pc:sldChg>
      <pc:sldChg chg="modSp add mod">
        <pc:chgData name="Pascalle Cup" userId="acdf420d-3d1b-463e-9173-44ff0cd1b36a" providerId="ADAL" clId="{6E56C241-F097-4CA3-909E-59FB380B4196}" dt="2021-02-01T20:47:13.971" v="1360" actId="113"/>
        <pc:sldMkLst>
          <pc:docMk/>
          <pc:sldMk cId="3665072081" sldId="271"/>
        </pc:sldMkLst>
        <pc:spChg chg="mod">
          <ac:chgData name="Pascalle Cup" userId="acdf420d-3d1b-463e-9173-44ff0cd1b36a" providerId="ADAL" clId="{6E56C241-F097-4CA3-909E-59FB380B4196}" dt="2021-02-01T20:47:13.971" v="1360" actId="113"/>
          <ac:spMkLst>
            <pc:docMk/>
            <pc:sldMk cId="3665072081" sldId="271"/>
            <ac:spMk id="3" creationId="{5F7200AD-0ABE-4532-924F-B9B9E8EA711A}"/>
          </ac:spMkLst>
        </pc:spChg>
      </pc:sldChg>
      <pc:sldChg chg="addSp modSp new mod">
        <pc:chgData name="Pascalle Cup" userId="acdf420d-3d1b-463e-9173-44ff0cd1b36a" providerId="ADAL" clId="{6E56C241-F097-4CA3-909E-59FB380B4196}" dt="2021-02-01T21:05:00.236" v="1672" actId="1076"/>
        <pc:sldMkLst>
          <pc:docMk/>
          <pc:sldMk cId="1503053311" sldId="272"/>
        </pc:sldMkLst>
        <pc:spChg chg="add mod">
          <ac:chgData name="Pascalle Cup" userId="acdf420d-3d1b-463e-9173-44ff0cd1b36a" providerId="ADAL" clId="{6E56C241-F097-4CA3-909E-59FB380B4196}" dt="2021-02-01T21:04:54.197" v="1670" actId="1076"/>
          <ac:spMkLst>
            <pc:docMk/>
            <pc:sldMk cId="1503053311" sldId="272"/>
            <ac:spMk id="2" creationId="{C668143E-1741-4FC3-A0AD-0D2647F65F41}"/>
          </ac:spMkLst>
        </pc:spChg>
        <pc:spChg chg="add mod">
          <ac:chgData name="Pascalle Cup" userId="acdf420d-3d1b-463e-9173-44ff0cd1b36a" providerId="ADAL" clId="{6E56C241-F097-4CA3-909E-59FB380B4196}" dt="2021-02-01T21:05:00.236" v="1672" actId="1076"/>
          <ac:spMkLst>
            <pc:docMk/>
            <pc:sldMk cId="1503053311" sldId="272"/>
            <ac:spMk id="3" creationId="{3836A9C8-4F2D-4769-80EB-B46ADEC1DE99}"/>
          </ac:spMkLst>
        </pc:spChg>
        <pc:spChg chg="add mod">
          <ac:chgData name="Pascalle Cup" userId="acdf420d-3d1b-463e-9173-44ff0cd1b36a" providerId="ADAL" clId="{6E56C241-F097-4CA3-909E-59FB380B4196}" dt="2021-02-01T21:04:37.916" v="1665" actId="1076"/>
          <ac:spMkLst>
            <pc:docMk/>
            <pc:sldMk cId="1503053311" sldId="272"/>
            <ac:spMk id="4" creationId="{EA871461-EF61-486A-BB1F-584015F95DAB}"/>
          </ac:spMkLst>
        </pc:spChg>
        <pc:spChg chg="add mod">
          <ac:chgData name="Pascalle Cup" userId="acdf420d-3d1b-463e-9173-44ff0cd1b36a" providerId="ADAL" clId="{6E56C241-F097-4CA3-909E-59FB380B4196}" dt="2021-02-01T21:04:55.881" v="1671" actId="1076"/>
          <ac:spMkLst>
            <pc:docMk/>
            <pc:sldMk cId="1503053311" sldId="272"/>
            <ac:spMk id="5" creationId="{C93C7F74-227A-4122-BD1E-2CD2DEA2DCD9}"/>
          </ac:spMkLst>
        </pc:spChg>
      </pc:sldChg>
      <pc:sldChg chg="add del">
        <pc:chgData name="Pascalle Cup" userId="acdf420d-3d1b-463e-9173-44ff0cd1b36a" providerId="ADAL" clId="{6E56C241-F097-4CA3-909E-59FB380B4196}" dt="2021-02-01T20:41:26.012" v="1198" actId="47"/>
        <pc:sldMkLst>
          <pc:docMk/>
          <pc:sldMk cId="2939965152" sldId="272"/>
        </pc:sldMkLst>
      </pc:sldChg>
      <pc:sldChg chg="addSp modSp new mod">
        <pc:chgData name="Pascalle Cup" userId="acdf420d-3d1b-463e-9173-44ff0cd1b36a" providerId="ADAL" clId="{6E56C241-F097-4CA3-909E-59FB380B4196}" dt="2021-02-01T20:54:37.518" v="1403" actId="1076"/>
        <pc:sldMkLst>
          <pc:docMk/>
          <pc:sldMk cId="3470550014" sldId="273"/>
        </pc:sldMkLst>
        <pc:spChg chg="add mod">
          <ac:chgData name="Pascalle Cup" userId="acdf420d-3d1b-463e-9173-44ff0cd1b36a" providerId="ADAL" clId="{6E56C241-F097-4CA3-909E-59FB380B4196}" dt="2021-02-01T20:54:16.373" v="1383" actId="1076"/>
          <ac:spMkLst>
            <pc:docMk/>
            <pc:sldMk cId="3470550014" sldId="273"/>
            <ac:spMk id="3" creationId="{870F2A3D-CD92-4D52-AA34-5054F68BD4F1}"/>
          </ac:spMkLst>
        </pc:spChg>
        <pc:spChg chg="add mod">
          <ac:chgData name="Pascalle Cup" userId="acdf420d-3d1b-463e-9173-44ff0cd1b36a" providerId="ADAL" clId="{6E56C241-F097-4CA3-909E-59FB380B4196}" dt="2021-02-01T20:54:12.630" v="1382" actId="1076"/>
          <ac:spMkLst>
            <pc:docMk/>
            <pc:sldMk cId="3470550014" sldId="273"/>
            <ac:spMk id="5" creationId="{06CDDCC9-05BE-4F5D-B505-9D53C55C2DA2}"/>
          </ac:spMkLst>
        </pc:spChg>
        <pc:spChg chg="add mod">
          <ac:chgData name="Pascalle Cup" userId="acdf420d-3d1b-463e-9173-44ff0cd1b36a" providerId="ADAL" clId="{6E56C241-F097-4CA3-909E-59FB380B4196}" dt="2021-02-01T20:54:37.518" v="1403" actId="1076"/>
          <ac:spMkLst>
            <pc:docMk/>
            <pc:sldMk cId="3470550014" sldId="273"/>
            <ac:spMk id="6" creationId="{516EF116-F42C-4420-B5DD-4C40CBD20AB5}"/>
          </ac:spMkLst>
        </pc:spChg>
      </pc:sldChg>
      <pc:sldChg chg="add del">
        <pc:chgData name="Pascalle Cup" userId="acdf420d-3d1b-463e-9173-44ff0cd1b36a" providerId="ADAL" clId="{6E56C241-F097-4CA3-909E-59FB380B4196}" dt="2021-02-01T20:41:27.134" v="1199" actId="47"/>
        <pc:sldMkLst>
          <pc:docMk/>
          <pc:sldMk cId="3974003092" sldId="273"/>
        </pc:sldMkLst>
      </pc:sldChg>
      <pc:sldChg chg="add del">
        <pc:chgData name="Pascalle Cup" userId="acdf420d-3d1b-463e-9173-44ff0cd1b36a" providerId="ADAL" clId="{6E56C241-F097-4CA3-909E-59FB380B4196}" dt="2021-02-01T20:41:28.408" v="1200" actId="47"/>
        <pc:sldMkLst>
          <pc:docMk/>
          <pc:sldMk cId="1786452404" sldId="274"/>
        </pc:sldMkLst>
      </pc:sldChg>
      <pc:sldChg chg="addSp modSp new mod modAnim">
        <pc:chgData name="Pascalle Cup" userId="acdf420d-3d1b-463e-9173-44ff0cd1b36a" providerId="ADAL" clId="{6E56C241-F097-4CA3-909E-59FB380B4196}" dt="2021-02-01T21:15:12.833" v="2197" actId="20577"/>
        <pc:sldMkLst>
          <pc:docMk/>
          <pc:sldMk cId="3630614696" sldId="274"/>
        </pc:sldMkLst>
        <pc:spChg chg="add mod">
          <ac:chgData name="Pascalle Cup" userId="acdf420d-3d1b-463e-9173-44ff0cd1b36a" providerId="ADAL" clId="{6E56C241-F097-4CA3-909E-59FB380B4196}" dt="2021-02-01T21:15:12.833" v="2197" actId="20577"/>
          <ac:spMkLst>
            <pc:docMk/>
            <pc:sldMk cId="3630614696" sldId="274"/>
            <ac:spMk id="2" creationId="{4A33D518-B9A9-4842-845B-256680B6CBC6}"/>
          </ac:spMkLst>
        </pc:spChg>
        <pc:picChg chg="add mod">
          <ac:chgData name="Pascalle Cup" userId="acdf420d-3d1b-463e-9173-44ff0cd1b36a" providerId="ADAL" clId="{6E56C241-F097-4CA3-909E-59FB380B4196}" dt="2021-02-01T21:08:38.332" v="1754" actId="1076"/>
          <ac:picMkLst>
            <pc:docMk/>
            <pc:sldMk cId="3630614696" sldId="274"/>
            <ac:picMk id="4098" creationId="{B0E21D5D-045E-47F4-93E1-60F6A7D86EE7}"/>
          </ac:picMkLst>
        </pc:picChg>
      </pc:sldChg>
      <pc:sldChg chg="addSp delSp modSp new mod modAnim">
        <pc:chgData name="Pascalle Cup" userId="acdf420d-3d1b-463e-9173-44ff0cd1b36a" providerId="ADAL" clId="{6E56C241-F097-4CA3-909E-59FB380B4196}" dt="2021-02-01T21:14:54.628" v="2196"/>
        <pc:sldMkLst>
          <pc:docMk/>
          <pc:sldMk cId="2707753441" sldId="275"/>
        </pc:sldMkLst>
        <pc:spChg chg="add mod">
          <ac:chgData name="Pascalle Cup" userId="acdf420d-3d1b-463e-9173-44ff0cd1b36a" providerId="ADAL" clId="{6E56C241-F097-4CA3-909E-59FB380B4196}" dt="2021-02-01T21:13:19.962" v="2007" actId="403"/>
          <ac:spMkLst>
            <pc:docMk/>
            <pc:sldMk cId="2707753441" sldId="275"/>
            <ac:spMk id="2" creationId="{567793FF-2F59-4183-A086-25B0128C9E99}"/>
          </ac:spMkLst>
        </pc:spChg>
        <pc:spChg chg="add mod">
          <ac:chgData name="Pascalle Cup" userId="acdf420d-3d1b-463e-9173-44ff0cd1b36a" providerId="ADAL" clId="{6E56C241-F097-4CA3-909E-59FB380B4196}" dt="2021-02-01T21:13:25.365" v="2008" actId="1076"/>
          <ac:spMkLst>
            <pc:docMk/>
            <pc:sldMk cId="2707753441" sldId="275"/>
            <ac:spMk id="4" creationId="{D5E4ECAB-811F-4A9B-BB4A-1E7DCDC4A390}"/>
          </ac:spMkLst>
        </pc:spChg>
        <pc:spChg chg="add del mod">
          <ac:chgData name="Pascalle Cup" userId="acdf420d-3d1b-463e-9173-44ff0cd1b36a" providerId="ADAL" clId="{6E56C241-F097-4CA3-909E-59FB380B4196}" dt="2021-02-01T21:14:46.667" v="2195"/>
          <ac:spMkLst>
            <pc:docMk/>
            <pc:sldMk cId="2707753441" sldId="275"/>
            <ac:spMk id="5" creationId="{56B55054-7CC4-41A2-B7F7-79B2D205DEA3}"/>
          </ac:spMkLst>
        </pc:spChg>
        <pc:spChg chg="add mod">
          <ac:chgData name="Pascalle Cup" userId="acdf420d-3d1b-463e-9173-44ff0cd1b36a" providerId="ADAL" clId="{6E56C241-F097-4CA3-909E-59FB380B4196}" dt="2021-02-01T21:14:46.164" v="2193" actId="1076"/>
          <ac:spMkLst>
            <pc:docMk/>
            <pc:sldMk cId="2707753441" sldId="275"/>
            <ac:spMk id="7" creationId="{1F9BE21D-7745-435D-AF6D-EF2ECC54B3BD}"/>
          </ac:spMkLst>
        </pc:spChg>
        <pc:picChg chg="add del mod">
          <ac:chgData name="Pascalle Cup" userId="acdf420d-3d1b-463e-9173-44ff0cd1b36a" providerId="ADAL" clId="{6E56C241-F097-4CA3-909E-59FB380B4196}" dt="2021-02-01T21:12:23.909" v="1985" actId="478"/>
          <ac:picMkLst>
            <pc:docMk/>
            <pc:sldMk cId="2707753441" sldId="275"/>
            <ac:picMk id="3" creationId="{B3BA1522-0C56-4E01-8446-4A37F5D4EDB1}"/>
          </ac:picMkLst>
        </pc:picChg>
      </pc:sldChg>
      <pc:sldMasterChg chg="add addSldLayout">
        <pc:chgData name="Pascalle Cup" userId="acdf420d-3d1b-463e-9173-44ff0cd1b36a" providerId="ADAL" clId="{6E56C241-F097-4CA3-909E-59FB380B4196}" dt="2021-02-01T20:39:37.763" v="1156" actId="27028"/>
        <pc:sldMasterMkLst>
          <pc:docMk/>
          <pc:sldMasterMk cId="2416443124" sldId="2147483648"/>
        </pc:sldMasterMkLst>
        <pc:sldLayoutChg chg="add">
          <pc:chgData name="Pascalle Cup" userId="acdf420d-3d1b-463e-9173-44ff0cd1b36a" providerId="ADAL" clId="{6E56C241-F097-4CA3-909E-59FB380B4196}" dt="2021-02-01T20:39:37.763" v="1156" actId="27028"/>
          <pc:sldLayoutMkLst>
            <pc:docMk/>
            <pc:sldMasterMk cId="2416443124" sldId="2147483648"/>
            <pc:sldLayoutMk cId="574065628" sldId="2147483649"/>
          </pc:sldLayoutMkLst>
        </pc:sldLayoutChg>
      </pc:sldMasterChg>
      <pc:sldMasterChg chg="add addSldLayout">
        <pc:chgData name="Pascalle Cup" userId="acdf420d-3d1b-463e-9173-44ff0cd1b36a" providerId="ADAL" clId="{6E56C241-F097-4CA3-909E-59FB380B4196}" dt="2021-02-01T20:39:43.478" v="1158" actId="27028"/>
        <pc:sldMasterMkLst>
          <pc:docMk/>
          <pc:sldMasterMk cId="3930760744" sldId="2147483660"/>
        </pc:sldMasterMkLst>
        <pc:sldLayoutChg chg="add">
          <pc:chgData name="Pascalle Cup" userId="acdf420d-3d1b-463e-9173-44ff0cd1b36a" providerId="ADAL" clId="{6E56C241-F097-4CA3-909E-59FB380B4196}" dt="2021-02-01T20:39:43.478" v="1158" actId="27028"/>
          <pc:sldLayoutMkLst>
            <pc:docMk/>
            <pc:sldMasterMk cId="3930760744" sldId="2147483660"/>
            <pc:sldLayoutMk cId="3869552356" sldId="2147483666"/>
          </pc:sldLayoutMkLst>
        </pc:sldLayoutChg>
      </pc:sldMasterChg>
      <pc:sldMasterChg chg="replId modSldLayout">
        <pc:chgData name="Pascalle Cup" userId="acdf420d-3d1b-463e-9173-44ff0cd1b36a" providerId="ADAL" clId="{6E56C241-F097-4CA3-909E-59FB380B4196}" dt="2021-02-01T20:39:43.478" v="1158" actId="27028"/>
        <pc:sldMasterMkLst>
          <pc:docMk/>
          <pc:sldMasterMk cId="1605867380" sldId="2147483672"/>
        </pc:sldMasterMkLst>
        <pc:sldLayoutChg chg="replId">
          <pc:chgData name="Pascalle Cup" userId="acdf420d-3d1b-463e-9173-44ff0cd1b36a" providerId="ADAL" clId="{6E56C241-F097-4CA3-909E-59FB380B4196}" dt="2021-02-01T20:39:43.478" v="1158" actId="27028"/>
          <pc:sldLayoutMkLst>
            <pc:docMk/>
            <pc:sldMasterMk cId="1605867380" sldId="2147483672"/>
            <pc:sldLayoutMk cId="3762522582" sldId="2147483673"/>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2/2/2021</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‹nr.›</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051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2/2/2021</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212513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2/2/2021</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740518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FA5039-BEB1-4751-A213-095731A2736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E495D87D-0EC9-4E38-B016-4839F4016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AFED2E7-6C0C-4778-A10E-F22B3E1CD280}"/>
              </a:ext>
            </a:extLst>
          </p:cNvPr>
          <p:cNvSpPr>
            <a:spLocks noGrp="1"/>
          </p:cNvSpPr>
          <p:nvPr>
            <p:ph type="dt" sz="half" idx="10"/>
          </p:nvPr>
        </p:nvSpPr>
        <p:spPr/>
        <p:txBody>
          <a:bodyPr/>
          <a:lstStyle/>
          <a:p>
            <a:fld id="{F7080FE3-D4E9-4846-A30E-6DE90D94F755}" type="datetimeFigureOut">
              <a:rPr lang="nl-NL" smtClean="0"/>
              <a:t>2-2-2021</a:t>
            </a:fld>
            <a:endParaRPr lang="nl-NL"/>
          </a:p>
        </p:txBody>
      </p:sp>
      <p:sp>
        <p:nvSpPr>
          <p:cNvPr id="5" name="Tijdelijke aanduiding voor voettekst 4">
            <a:extLst>
              <a:ext uri="{FF2B5EF4-FFF2-40B4-BE49-F238E27FC236}">
                <a16:creationId xmlns:a16="http://schemas.microsoft.com/office/drawing/2014/main" id="{45906E12-EAE1-4176-9D76-CA1A4AF625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69CD400-FEED-4CF3-B7B1-67A393E198D6}"/>
              </a:ext>
            </a:extLst>
          </p:cNvPr>
          <p:cNvSpPr>
            <a:spLocks noGrp="1"/>
          </p:cNvSpPr>
          <p:nvPr>
            <p:ph type="sldNum" sz="quarter" idx="12"/>
          </p:nvPr>
        </p:nvSpPr>
        <p:spPr/>
        <p:txBody>
          <a:bodyPr/>
          <a:lstStyle/>
          <a:p>
            <a:fld id="{62BB1080-CF6B-457E-B169-1A01529A4819}" type="slidenum">
              <a:rPr lang="nl-NL" smtClean="0"/>
              <a:t>‹nr.›</a:t>
            </a:fld>
            <a:endParaRPr lang="nl-NL"/>
          </a:p>
        </p:txBody>
      </p:sp>
    </p:spTree>
    <p:extLst>
      <p:ext uri="{BB962C8B-B14F-4D97-AF65-F5344CB8AC3E}">
        <p14:creationId xmlns:p14="http://schemas.microsoft.com/office/powerpoint/2010/main" val="574065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D9F7D0DF-6525-4DBA-86C1-2BE34BA5B55D}" type="datetimeFigureOut">
              <a:rPr lang="nl-NL" smtClean="0"/>
              <a:t>2-2-2021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318836C8-8E5A-4E03-B704-DFA40452F201}" type="slidenum">
              <a:rPr lang="nl-NL" smtClean="0"/>
              <a:t>‹nr.›</a:t>
            </a:fld>
            <a:endParaRPr lang="nl-NL"/>
          </a:p>
        </p:txBody>
      </p:sp>
    </p:spTree>
    <p:extLst>
      <p:ext uri="{BB962C8B-B14F-4D97-AF65-F5344CB8AC3E}">
        <p14:creationId xmlns:p14="http://schemas.microsoft.com/office/powerpoint/2010/main" val="386955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2/2/2021</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87738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2/2/2021</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58600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2/2/2021</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207792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2/2/2021</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21146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2/2/2021</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762522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2/2/2021</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3842343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2/2/2021</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1297455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2/2/2021</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‹nr.›</a:t>
            </a:fld>
            <a:endParaRPr lang="en-US"/>
          </a:p>
        </p:txBody>
      </p:sp>
    </p:spTree>
    <p:extLst>
      <p:ext uri="{BB962C8B-B14F-4D97-AF65-F5344CB8AC3E}">
        <p14:creationId xmlns:p14="http://schemas.microsoft.com/office/powerpoint/2010/main" val="80487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2/2/2021</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‹nr.›</a:t>
            </a:fld>
            <a:endParaRPr lang="en-US"/>
          </a:p>
        </p:txBody>
      </p:sp>
    </p:spTree>
    <p:extLst>
      <p:ext uri="{BB962C8B-B14F-4D97-AF65-F5344CB8AC3E}">
        <p14:creationId xmlns:p14="http://schemas.microsoft.com/office/powerpoint/2010/main" val="1605867380"/>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73"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9A2404E-463E-4E2A-A40F-EE6E332E0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5FF4B35-7D1D-4203-A117-17CE1D5F46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1E5715-7853-4AE0-AE05-E07196698B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80FE3-D4E9-4846-A30E-6DE90D94F755}" type="datetimeFigureOut">
              <a:rPr lang="nl-NL" smtClean="0"/>
              <a:t>2-2-2021</a:t>
            </a:fld>
            <a:endParaRPr lang="nl-NL"/>
          </a:p>
        </p:txBody>
      </p:sp>
      <p:sp>
        <p:nvSpPr>
          <p:cNvPr id="5" name="Tijdelijke aanduiding voor voettekst 4">
            <a:extLst>
              <a:ext uri="{FF2B5EF4-FFF2-40B4-BE49-F238E27FC236}">
                <a16:creationId xmlns:a16="http://schemas.microsoft.com/office/drawing/2014/main" id="{A10D3A27-0E44-47A2-820B-CCD5E3744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2E4C2F3B-AEBA-4630-B036-4CA5606AC5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B1080-CF6B-457E-B169-1A01529A4819}" type="slidenum">
              <a:rPr lang="nl-NL" smtClean="0"/>
              <a:t>‹nr.›</a:t>
            </a:fld>
            <a:endParaRPr lang="nl-NL"/>
          </a:p>
        </p:txBody>
      </p:sp>
    </p:spTree>
    <p:extLst>
      <p:ext uri="{BB962C8B-B14F-4D97-AF65-F5344CB8AC3E}">
        <p14:creationId xmlns:p14="http://schemas.microsoft.com/office/powerpoint/2010/main" val="241644312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D0DF-6525-4DBA-86C1-2BE34BA5B55D}" type="datetimeFigureOut">
              <a:rPr lang="nl-NL" smtClean="0"/>
              <a:t>2-2-2021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836C8-8E5A-4E03-B704-DFA40452F201}" type="slidenum">
              <a:rPr lang="nl-NL" smtClean="0"/>
              <a:t>‹nr.›</a:t>
            </a:fld>
            <a:endParaRPr lang="nl-NL"/>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760744"/>
      </p:ext>
    </p:extLst>
  </p:cSld>
  <p:clrMap bg1="lt1" tx1="dk1" bg2="lt2" tx2="dk2" accent1="accent1" accent2="accent2" accent3="accent3" accent4="accent4" accent5="accent5" accent6="accent6" hlink="hlink" folHlink="folHlink"/>
  <p:sldLayoutIdLst>
    <p:sldLayoutId id="214748366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aandeslagmetdeomgevingswet.nl/regelgeving/stelsel-omgevingswet/omgevingswet-in-ontwikkeling/hoofdlijnen-omgevingswet/animatie-omgevingswet-2022/" TargetMode="External"/><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Afbeelding met buiten, spoor, stad, weg&#10;&#10;Automatisch gegenereerde beschrijving">
            <a:extLst>
              <a:ext uri="{FF2B5EF4-FFF2-40B4-BE49-F238E27FC236}">
                <a16:creationId xmlns:a16="http://schemas.microsoft.com/office/drawing/2014/main" id="{48AB9484-51AF-4ABB-A59C-87CECB4C296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9EA605E7-27E7-4CC4-B568-7AB81D0FD480}"/>
              </a:ext>
            </a:extLst>
          </p:cNvPr>
          <p:cNvSpPr>
            <a:spLocks noGrp="1"/>
          </p:cNvSpPr>
          <p:nvPr>
            <p:ph type="ctrTitle"/>
          </p:nvPr>
        </p:nvSpPr>
        <p:spPr>
          <a:xfrm>
            <a:off x="404553" y="3091928"/>
            <a:ext cx="9078562" cy="2387600"/>
          </a:xfrm>
        </p:spPr>
        <p:txBody>
          <a:bodyPr>
            <a:normAutofit/>
          </a:bodyPr>
          <a:lstStyle/>
          <a:p>
            <a:r>
              <a:rPr lang="nl-NL" sz="6600">
                <a:solidFill>
                  <a:schemeClr val="bg1"/>
                </a:solidFill>
              </a:rPr>
              <a:t>Stad en wijk </a:t>
            </a:r>
          </a:p>
        </p:txBody>
      </p:sp>
      <p:sp>
        <p:nvSpPr>
          <p:cNvPr id="3" name="Ondertitel 2">
            <a:extLst>
              <a:ext uri="{FF2B5EF4-FFF2-40B4-BE49-F238E27FC236}">
                <a16:creationId xmlns:a16="http://schemas.microsoft.com/office/drawing/2014/main" id="{58786F04-3498-4C9A-ADAE-E71604006B67}"/>
              </a:ext>
            </a:extLst>
          </p:cNvPr>
          <p:cNvSpPr>
            <a:spLocks noGrp="1"/>
          </p:cNvSpPr>
          <p:nvPr>
            <p:ph type="subTitle" idx="1"/>
          </p:nvPr>
        </p:nvSpPr>
        <p:spPr>
          <a:xfrm>
            <a:off x="404553" y="5551469"/>
            <a:ext cx="9078562" cy="592975"/>
          </a:xfrm>
        </p:spPr>
        <p:txBody>
          <a:bodyPr anchor="ctr">
            <a:normAutofit/>
          </a:bodyPr>
          <a:lstStyle/>
          <a:p>
            <a:r>
              <a:rPr lang="nl-NL">
                <a:solidFill>
                  <a:schemeClr val="bg1"/>
                </a:solidFill>
              </a:rPr>
              <a:t>Lj2 p3 les 1 van maandag 2-2-2021</a:t>
            </a:r>
          </a:p>
        </p:txBody>
      </p:sp>
    </p:spTree>
    <p:extLst>
      <p:ext uri="{BB962C8B-B14F-4D97-AF65-F5344CB8AC3E}">
        <p14:creationId xmlns:p14="http://schemas.microsoft.com/office/powerpoint/2010/main" val="991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DA02925D-81C4-4A3C-B620-1B2366E70EA5}"/>
              </a:ext>
            </a:extLst>
          </p:cNvPr>
          <p:cNvSpPr txBox="1"/>
          <p:nvPr/>
        </p:nvSpPr>
        <p:spPr>
          <a:xfrm>
            <a:off x="1228725" y="872252"/>
            <a:ext cx="9429750" cy="2400657"/>
          </a:xfrm>
          <a:prstGeom prst="rect">
            <a:avLst/>
          </a:prstGeom>
          <a:noFill/>
        </p:spPr>
        <p:txBody>
          <a:bodyPr wrap="square">
            <a:spAutoFit/>
          </a:bodyPr>
          <a:lstStyle/>
          <a:p>
            <a:r>
              <a:rPr lang="nl-NL" sz="2400" b="1" dirty="0">
                <a:solidFill>
                  <a:schemeClr val="accent1"/>
                </a:solidFill>
              </a:rPr>
              <a:t>Complex</a:t>
            </a:r>
            <a:endParaRPr lang="nl-NL" sz="2400" b="1" i="0" dirty="0">
              <a:solidFill>
                <a:schemeClr val="accent1"/>
              </a:solidFill>
              <a:effectLst/>
            </a:endParaRPr>
          </a:p>
          <a:p>
            <a:r>
              <a:rPr lang="nl-NL" b="0" i="0" dirty="0">
                <a:effectLst/>
              </a:rPr>
              <a:t>De opgaven in de fysieke leefomgeving </a:t>
            </a:r>
            <a:r>
              <a:rPr lang="nl-NL" b="1" i="0" dirty="0">
                <a:effectLst/>
              </a:rPr>
              <a:t>zijn divers </a:t>
            </a:r>
            <a:r>
              <a:rPr lang="nl-NL" b="0" i="0" dirty="0">
                <a:effectLst/>
              </a:rPr>
              <a:t>en weerbarstig. Het betreft </a:t>
            </a:r>
            <a:r>
              <a:rPr lang="nl-NL" b="1" i="0" dirty="0">
                <a:effectLst/>
              </a:rPr>
              <a:t>maatschappelijke vraagstukken </a:t>
            </a:r>
            <a:r>
              <a:rPr lang="nl-NL" b="0" i="0" dirty="0">
                <a:effectLst/>
              </a:rPr>
              <a:t>die niet puur vanuit één beleidsterrein kunnen worden aangepakt. Economie, ruimte, water, mobiliteit, energie en leefbaarheid zijn nauw met elkaar verbonden. Ingrepen in het ene deelterrein werken door in het andere. Elk deelterrein heeft een </a:t>
            </a:r>
            <a:r>
              <a:rPr lang="nl-NL" b="1" i="0" dirty="0">
                <a:effectLst/>
              </a:rPr>
              <a:t>eigen uitvoeringspraktijk en wijze van financiering</a:t>
            </a:r>
            <a:r>
              <a:rPr lang="nl-NL" b="0" i="0" dirty="0">
                <a:effectLst/>
              </a:rPr>
              <a:t>. Bovendien zijn op elk terrein </a:t>
            </a:r>
            <a:r>
              <a:rPr lang="nl-NL" b="1" i="0" dirty="0">
                <a:effectLst/>
              </a:rPr>
              <a:t>verschillende actoren met verschillende belangen </a:t>
            </a:r>
            <a:r>
              <a:rPr lang="nl-NL" b="0" i="0" dirty="0">
                <a:effectLst/>
              </a:rPr>
              <a:t>actief.</a:t>
            </a:r>
            <a:endParaRPr lang="nl-NL" dirty="0"/>
          </a:p>
        </p:txBody>
      </p:sp>
      <p:sp>
        <p:nvSpPr>
          <p:cNvPr id="5" name="Tekstvak 4">
            <a:extLst>
              <a:ext uri="{FF2B5EF4-FFF2-40B4-BE49-F238E27FC236}">
                <a16:creationId xmlns:a16="http://schemas.microsoft.com/office/drawing/2014/main" id="{7A463BD6-125E-4B59-AAFF-E8E2F1AA0262}"/>
              </a:ext>
            </a:extLst>
          </p:cNvPr>
          <p:cNvSpPr txBox="1"/>
          <p:nvPr/>
        </p:nvSpPr>
        <p:spPr>
          <a:xfrm>
            <a:off x="1228725" y="3632717"/>
            <a:ext cx="9429749" cy="1846659"/>
          </a:xfrm>
          <a:prstGeom prst="rect">
            <a:avLst/>
          </a:prstGeom>
          <a:noFill/>
        </p:spPr>
        <p:txBody>
          <a:bodyPr wrap="square">
            <a:spAutoFit/>
          </a:bodyPr>
          <a:lstStyle/>
          <a:p>
            <a:pPr algn="l"/>
            <a:r>
              <a:rPr lang="nl-NL" sz="2400" b="1" i="0" u="none" strike="noStrike" dirty="0">
                <a:solidFill>
                  <a:schemeClr val="accent1"/>
                </a:solidFill>
                <a:effectLst/>
              </a:rPr>
              <a:t>Samenwerking</a:t>
            </a:r>
          </a:p>
          <a:p>
            <a:pPr algn="l"/>
            <a:r>
              <a:rPr lang="nl-NL" b="0" i="0" dirty="0">
                <a:effectLst/>
              </a:rPr>
              <a:t>Complexe vraagstukken binnen de fysieke leefomgeving vragen om </a:t>
            </a:r>
            <a:r>
              <a:rPr lang="nl-NL" b="1" i="0" dirty="0">
                <a:effectLst/>
              </a:rPr>
              <a:t>coalities, veelal tussen zowel publieke als private partijen. </a:t>
            </a:r>
            <a:r>
              <a:rPr lang="nl-NL" b="0" i="0" dirty="0">
                <a:effectLst/>
              </a:rPr>
              <a:t>Maar ook om een grondige probleem- en stakeholderanalyse. Om tot </a:t>
            </a:r>
            <a:r>
              <a:rPr lang="nl-NL" b="1" i="0" dirty="0">
                <a:effectLst/>
              </a:rPr>
              <a:t>duurzame oplossingen </a:t>
            </a:r>
            <a:r>
              <a:rPr lang="nl-NL" b="0" i="0" dirty="0">
                <a:effectLst/>
              </a:rPr>
              <a:t>te komen is het bovendien van belang te werken vanuit een gezamenlijke visie, een integraal plan en bijbehorend financieringsmodel.</a:t>
            </a:r>
          </a:p>
        </p:txBody>
      </p:sp>
    </p:spTree>
    <p:extLst>
      <p:ext uri="{BB962C8B-B14F-4D97-AF65-F5344CB8AC3E}">
        <p14:creationId xmlns:p14="http://schemas.microsoft.com/office/powerpoint/2010/main" val="45660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47D6575-0B06-40B2-9D0F-298202F6B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c 23">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63BD094-F663-493B-BAAC-65E3F6E2533B}"/>
              </a:ext>
            </a:extLst>
          </p:cNvPr>
          <p:cNvSpPr>
            <a:spLocks noGrp="1"/>
          </p:cNvSpPr>
          <p:nvPr>
            <p:ph type="ctrTitle"/>
          </p:nvPr>
        </p:nvSpPr>
        <p:spPr>
          <a:xfrm>
            <a:off x="892818" y="1370171"/>
            <a:ext cx="5085580" cy="2387600"/>
          </a:xfrm>
        </p:spPr>
        <p:txBody>
          <a:bodyPr>
            <a:normAutofit/>
          </a:bodyPr>
          <a:lstStyle/>
          <a:p>
            <a:pPr algn="l"/>
            <a:r>
              <a:rPr lang="nl-NL" dirty="0">
                <a:solidFill>
                  <a:schemeClr val="bg1"/>
                </a:solidFill>
              </a:rPr>
              <a:t>	</a:t>
            </a:r>
          </a:p>
        </p:txBody>
      </p:sp>
      <p:sp>
        <p:nvSpPr>
          <p:cNvPr id="26" name="Oval 25">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Afbeelding 3">
            <a:extLst>
              <a:ext uri="{FF2B5EF4-FFF2-40B4-BE49-F238E27FC236}">
                <a16:creationId xmlns:a16="http://schemas.microsoft.com/office/drawing/2014/main" id="{1891AFE3-2769-4359-A580-12D074AE52AC}"/>
              </a:ext>
            </a:extLst>
          </p:cNvPr>
          <p:cNvPicPr>
            <a:picLocks noChangeAspect="1"/>
          </p:cNvPicPr>
          <p:nvPr/>
        </p:nvPicPr>
        <p:blipFill rotWithShape="1">
          <a:blip r:embed="rId2"/>
          <a:srcRect r="2" b="2"/>
          <a:stretch/>
        </p:blipFill>
        <p:spPr>
          <a:xfrm>
            <a:off x="6520859" y="795510"/>
            <a:ext cx="5137520" cy="5137520"/>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8" name="Rectangle 27">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2154" y="4925384"/>
            <a:ext cx="876704" cy="876704"/>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kstvak 4">
            <a:extLst>
              <a:ext uri="{FF2B5EF4-FFF2-40B4-BE49-F238E27FC236}">
                <a16:creationId xmlns:a16="http://schemas.microsoft.com/office/drawing/2014/main" id="{29ABBC61-B4C4-499E-865E-2C073ECCB310}"/>
              </a:ext>
            </a:extLst>
          </p:cNvPr>
          <p:cNvSpPr txBox="1"/>
          <p:nvPr/>
        </p:nvSpPr>
        <p:spPr>
          <a:xfrm>
            <a:off x="1286588" y="1606639"/>
            <a:ext cx="3616960" cy="769441"/>
          </a:xfrm>
          <a:prstGeom prst="rect">
            <a:avLst/>
          </a:prstGeom>
          <a:noFill/>
        </p:spPr>
        <p:txBody>
          <a:bodyPr wrap="square" rtlCol="0">
            <a:spAutoFit/>
          </a:bodyPr>
          <a:lstStyle/>
          <a:p>
            <a:r>
              <a:rPr lang="nl-NL" sz="4400" dirty="0">
                <a:solidFill>
                  <a:schemeClr val="bg1"/>
                </a:solidFill>
              </a:rPr>
              <a:t>Omgevingswet</a:t>
            </a:r>
          </a:p>
        </p:txBody>
      </p:sp>
      <p:sp>
        <p:nvSpPr>
          <p:cNvPr id="3" name="Tekstvak 2">
            <a:extLst>
              <a:ext uri="{FF2B5EF4-FFF2-40B4-BE49-F238E27FC236}">
                <a16:creationId xmlns:a16="http://schemas.microsoft.com/office/drawing/2014/main" id="{89B71159-7129-4EBE-884A-F8FE4736D963}"/>
              </a:ext>
            </a:extLst>
          </p:cNvPr>
          <p:cNvSpPr txBox="1"/>
          <p:nvPr/>
        </p:nvSpPr>
        <p:spPr>
          <a:xfrm>
            <a:off x="896257" y="4044043"/>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linkClick r:id="rId3"/>
              </a:rPr>
              <a:t>https://aandeslagmetdeomgevingswet.nl/regelgeving/stelsel-omgevingswet/omgevingswet-in-ontwikkeling/hoofdlijnen-omgevingswet/animatie-omgevingswet-2022/</a:t>
            </a:r>
            <a:r>
              <a:rPr lang="en-US" dirty="0"/>
              <a:t> </a:t>
            </a:r>
            <a:endParaRPr lang="nl-NL"/>
          </a:p>
        </p:txBody>
      </p:sp>
    </p:spTree>
    <p:extLst>
      <p:ext uri="{BB962C8B-B14F-4D97-AF65-F5344CB8AC3E}">
        <p14:creationId xmlns:p14="http://schemas.microsoft.com/office/powerpoint/2010/main" val="134225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CF9B4EA9-C071-4E49-B62F-E5A4B269A059}"/>
              </a:ext>
            </a:extLst>
          </p:cNvPr>
          <p:cNvSpPr/>
          <p:nvPr/>
        </p:nvSpPr>
        <p:spPr>
          <a:xfrm>
            <a:off x="790502" y="1665031"/>
            <a:ext cx="9915598" cy="461665"/>
          </a:xfrm>
          <a:prstGeom prst="rect">
            <a:avLst/>
          </a:prstGeom>
        </p:spPr>
        <p:txBody>
          <a:bodyPr wrap="square">
            <a:spAutoFit/>
          </a:bodyPr>
          <a:lstStyle/>
          <a:p>
            <a:r>
              <a:rPr lang="nl-NL" sz="2400" b="1" dirty="0">
                <a:solidFill>
                  <a:schemeClr val="accent3">
                    <a:lumMod val="50000"/>
                  </a:schemeClr>
                </a:solidFill>
              </a:rPr>
              <a:t>De Omgevingswet bestaat uit drie onderdelen en gaat in per 1-12022.</a:t>
            </a:r>
          </a:p>
        </p:txBody>
      </p:sp>
      <p:sp>
        <p:nvSpPr>
          <p:cNvPr id="5" name="Rechthoek 4">
            <a:extLst>
              <a:ext uri="{FF2B5EF4-FFF2-40B4-BE49-F238E27FC236}">
                <a16:creationId xmlns:a16="http://schemas.microsoft.com/office/drawing/2014/main" id="{CF4503E3-68AA-454B-968A-C86C4E52FCE8}"/>
              </a:ext>
            </a:extLst>
          </p:cNvPr>
          <p:cNvSpPr/>
          <p:nvPr/>
        </p:nvSpPr>
        <p:spPr>
          <a:xfrm>
            <a:off x="1941364" y="2961334"/>
            <a:ext cx="6096000" cy="1477328"/>
          </a:xfrm>
          <a:prstGeom prst="rect">
            <a:avLst/>
          </a:prstGeom>
        </p:spPr>
        <p:txBody>
          <a:bodyPr>
            <a:spAutoFit/>
          </a:bodyPr>
          <a:lstStyle/>
          <a:p>
            <a:r>
              <a:rPr lang="nl-NL" b="1" dirty="0"/>
              <a:t>1) Wet</a:t>
            </a:r>
          </a:p>
          <a:p>
            <a:r>
              <a:rPr lang="nl-NL" sz="2400" dirty="0"/>
              <a:t>De Omgevingswet biedt bestuurs­lagen diverse instrumenten om de fysieke leefomgeving en de activiteiten daarin te reguleren.</a:t>
            </a:r>
          </a:p>
        </p:txBody>
      </p:sp>
      <p:pic>
        <p:nvPicPr>
          <p:cNvPr id="6" name="Picture 2" descr="180003-28 Visual website_Wet">
            <a:extLst>
              <a:ext uri="{FF2B5EF4-FFF2-40B4-BE49-F238E27FC236}">
                <a16:creationId xmlns:a16="http://schemas.microsoft.com/office/drawing/2014/main" id="{EF8CB17B-B56F-4C81-BD86-B016B0BAE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349" y="2776781"/>
            <a:ext cx="2231487" cy="2231487"/>
          </a:xfrm>
          <a:prstGeom prst="rect">
            <a:avLst/>
          </a:prstGeom>
          <a:noFill/>
          <a:extLst>
            <a:ext uri="{909E8E84-426E-40DD-AFC4-6F175D3DCCD1}">
              <a14:hiddenFill xmlns:a14="http://schemas.microsoft.com/office/drawing/2010/main">
                <a:solidFill>
                  <a:srgbClr val="FFFFFF"/>
                </a:solidFill>
              </a14:hiddenFill>
            </a:ext>
          </a:extLst>
        </p:spPr>
      </p:pic>
      <p:sp>
        <p:nvSpPr>
          <p:cNvPr id="9" name="Rechthoek 8">
            <a:extLst>
              <a:ext uri="{FF2B5EF4-FFF2-40B4-BE49-F238E27FC236}">
                <a16:creationId xmlns:a16="http://schemas.microsoft.com/office/drawing/2014/main" id="{7B003E47-F89F-45F3-AE46-00B9437A0F6D}"/>
              </a:ext>
            </a:extLst>
          </p:cNvPr>
          <p:cNvSpPr/>
          <p:nvPr/>
        </p:nvSpPr>
        <p:spPr>
          <a:xfrm>
            <a:off x="790502" y="2200060"/>
            <a:ext cx="7755250" cy="646331"/>
          </a:xfrm>
          <a:prstGeom prst="rect">
            <a:avLst/>
          </a:prstGeom>
        </p:spPr>
        <p:txBody>
          <a:bodyPr wrap="square">
            <a:spAutoFit/>
          </a:bodyPr>
          <a:lstStyle/>
          <a:p>
            <a:r>
              <a:rPr lang="nl-NL" dirty="0"/>
              <a:t>Voor gemeenten is het belangrijk om nu al anders te werken. </a:t>
            </a:r>
          </a:p>
          <a:p>
            <a:r>
              <a:rPr lang="nl-NL" dirty="0"/>
              <a:t>De Omgevingswet bestaat grofweg uit drie elementen:</a:t>
            </a:r>
          </a:p>
        </p:txBody>
      </p:sp>
      <p:sp>
        <p:nvSpPr>
          <p:cNvPr id="11" name="Rechthoek 10">
            <a:extLst>
              <a:ext uri="{FF2B5EF4-FFF2-40B4-BE49-F238E27FC236}">
                <a16:creationId xmlns:a16="http://schemas.microsoft.com/office/drawing/2014/main" id="{BFE5CD43-C91D-401C-9044-9904768FD0FF}"/>
              </a:ext>
            </a:extLst>
          </p:cNvPr>
          <p:cNvSpPr/>
          <p:nvPr/>
        </p:nvSpPr>
        <p:spPr>
          <a:xfrm rot="982351">
            <a:off x="8752988" y="539533"/>
            <a:ext cx="2947386" cy="1077218"/>
          </a:xfrm>
          <a:prstGeom prst="rect">
            <a:avLst/>
          </a:prstGeom>
          <a:noFill/>
        </p:spPr>
        <p:txBody>
          <a:bodyPr wrap="square" lIns="91440" tIns="45720" rIns="91440" bIns="45720">
            <a:spAutoFit/>
          </a:bodyPr>
          <a:lstStyle/>
          <a:p>
            <a:pPr algn="ctr"/>
            <a:r>
              <a:rPr lang="nl-NL" sz="3200" b="0" cap="none" spc="0" dirty="0">
                <a:ln w="0"/>
                <a:solidFill>
                  <a:schemeClr val="accent3">
                    <a:lumMod val="60000"/>
                    <a:lumOff val="40000"/>
                  </a:schemeClr>
                </a:solidFill>
                <a:effectLst>
                  <a:reflection blurRad="6350" stA="53000" endA="300" endPos="35500" dir="5400000" sy="-90000" algn="bl" rotWithShape="0"/>
                </a:effectLst>
              </a:rPr>
              <a:t>Samenvoeging van 26 wetten</a:t>
            </a:r>
          </a:p>
        </p:txBody>
      </p:sp>
      <p:sp>
        <p:nvSpPr>
          <p:cNvPr id="12" name="Rechthoek 11">
            <a:extLst>
              <a:ext uri="{FF2B5EF4-FFF2-40B4-BE49-F238E27FC236}">
                <a16:creationId xmlns:a16="http://schemas.microsoft.com/office/drawing/2014/main" id="{8D0CA34D-B2C6-4D8D-B56F-85FFDD88440F}"/>
              </a:ext>
            </a:extLst>
          </p:cNvPr>
          <p:cNvSpPr/>
          <p:nvPr/>
        </p:nvSpPr>
        <p:spPr>
          <a:xfrm>
            <a:off x="3758327" y="5455783"/>
            <a:ext cx="4279037" cy="923330"/>
          </a:xfrm>
          <a:prstGeom prst="rect">
            <a:avLst/>
          </a:prstGeom>
        </p:spPr>
        <p:txBody>
          <a:bodyPr wrap="square">
            <a:spAutoFit/>
          </a:bodyPr>
          <a:lstStyle/>
          <a:p>
            <a:r>
              <a:rPr lang="nl-NL" b="1" dirty="0">
                <a:solidFill>
                  <a:schemeClr val="accent3">
                    <a:lumMod val="60000"/>
                    <a:lumOff val="40000"/>
                  </a:schemeClr>
                </a:solidFill>
              </a:rPr>
              <a:t>De fysieke leefomgeving is een breed begrip. Het omvat onderwerpen als ruimte, milieu, verkeer, natuur en water. </a:t>
            </a:r>
          </a:p>
        </p:txBody>
      </p:sp>
      <p:sp>
        <p:nvSpPr>
          <p:cNvPr id="19" name="Rechthoek 18">
            <a:extLst>
              <a:ext uri="{FF2B5EF4-FFF2-40B4-BE49-F238E27FC236}">
                <a16:creationId xmlns:a16="http://schemas.microsoft.com/office/drawing/2014/main" id="{9DF0EFE3-78C1-4BAB-9639-6217A8EC875C}"/>
              </a:ext>
            </a:extLst>
          </p:cNvPr>
          <p:cNvSpPr/>
          <p:nvPr/>
        </p:nvSpPr>
        <p:spPr>
          <a:xfrm rot="21299998">
            <a:off x="2843537" y="518983"/>
            <a:ext cx="5623078" cy="400110"/>
          </a:xfrm>
          <a:prstGeom prst="rect">
            <a:avLst/>
          </a:prstGeom>
        </p:spPr>
        <p:txBody>
          <a:bodyPr wrap="none">
            <a:spAutoFit/>
          </a:bodyPr>
          <a:lstStyle/>
          <a:p>
            <a:r>
              <a:rPr lang="nl-NL" sz="2000" b="1" dirty="0">
                <a:solidFill>
                  <a:schemeClr val="accent3">
                    <a:lumMod val="60000"/>
                    <a:lumOff val="40000"/>
                  </a:schemeClr>
                </a:solidFill>
              </a:rPr>
              <a:t>Sneller, eenvoudiger en meer ruimte voor initiatief.</a:t>
            </a:r>
          </a:p>
        </p:txBody>
      </p:sp>
      <p:sp>
        <p:nvSpPr>
          <p:cNvPr id="20" name="Pijl: omlaag 19">
            <a:extLst>
              <a:ext uri="{FF2B5EF4-FFF2-40B4-BE49-F238E27FC236}">
                <a16:creationId xmlns:a16="http://schemas.microsoft.com/office/drawing/2014/main" id="{6C251C5E-F88C-49DE-A994-BB3F408C3317}"/>
              </a:ext>
            </a:extLst>
          </p:cNvPr>
          <p:cNvSpPr/>
          <p:nvPr/>
        </p:nvSpPr>
        <p:spPr>
          <a:xfrm>
            <a:off x="6684885" y="4057095"/>
            <a:ext cx="292964" cy="1287262"/>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7754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FA4E26C5-B87C-4073-A9D7-7D3514D6FE70}"/>
              </a:ext>
            </a:extLst>
          </p:cNvPr>
          <p:cNvPicPr>
            <a:picLocks noChangeAspect="1"/>
          </p:cNvPicPr>
          <p:nvPr/>
        </p:nvPicPr>
        <p:blipFill>
          <a:blip r:embed="rId2"/>
          <a:stretch>
            <a:fillRect/>
          </a:stretch>
        </p:blipFill>
        <p:spPr>
          <a:xfrm>
            <a:off x="2231397" y="1890946"/>
            <a:ext cx="2696592" cy="2696592"/>
          </a:xfrm>
          <a:prstGeom prst="rect">
            <a:avLst/>
          </a:prstGeom>
        </p:spPr>
      </p:pic>
      <p:sp>
        <p:nvSpPr>
          <p:cNvPr id="3" name="Rechthoek 2">
            <a:extLst>
              <a:ext uri="{FF2B5EF4-FFF2-40B4-BE49-F238E27FC236}">
                <a16:creationId xmlns:a16="http://schemas.microsoft.com/office/drawing/2014/main" id="{1A85A368-C2C8-4D8E-861D-AD4922E508EA}"/>
              </a:ext>
            </a:extLst>
          </p:cNvPr>
          <p:cNvSpPr/>
          <p:nvPr/>
        </p:nvSpPr>
        <p:spPr>
          <a:xfrm>
            <a:off x="5269891" y="2505670"/>
            <a:ext cx="5131293" cy="1938992"/>
          </a:xfrm>
          <a:prstGeom prst="rect">
            <a:avLst/>
          </a:prstGeom>
        </p:spPr>
        <p:txBody>
          <a:bodyPr wrap="square">
            <a:spAutoFit/>
          </a:bodyPr>
          <a:lstStyle/>
          <a:p>
            <a:r>
              <a:rPr lang="nl-NL" sz="2400" dirty="0"/>
              <a:t>2) </a:t>
            </a:r>
            <a:r>
              <a:rPr lang="nl-NL" sz="2400" b="1" dirty="0"/>
              <a:t>Het</a:t>
            </a:r>
            <a:r>
              <a:rPr lang="nl-NL" sz="2400" dirty="0"/>
              <a:t> </a:t>
            </a:r>
            <a:r>
              <a:rPr lang="nl-NL" sz="2400" b="1" dirty="0"/>
              <a:t>digitale loket </a:t>
            </a:r>
            <a:r>
              <a:rPr lang="nl-NL" sz="2400" dirty="0"/>
              <a:t>waar initiatiefnemers, overheden en belanghebbenden snel kunnen zien wat is toegestaan in de fysieke leefomgeving. </a:t>
            </a:r>
          </a:p>
        </p:txBody>
      </p:sp>
    </p:spTree>
    <p:extLst>
      <p:ext uri="{BB962C8B-B14F-4D97-AF65-F5344CB8AC3E}">
        <p14:creationId xmlns:p14="http://schemas.microsoft.com/office/powerpoint/2010/main" val="1500567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F7200AD-0ABE-4532-924F-B9B9E8EA711A}"/>
              </a:ext>
            </a:extLst>
          </p:cNvPr>
          <p:cNvSpPr/>
          <p:nvPr/>
        </p:nvSpPr>
        <p:spPr>
          <a:xfrm>
            <a:off x="807868" y="1134875"/>
            <a:ext cx="8478174" cy="5109091"/>
          </a:xfrm>
          <a:prstGeom prst="rect">
            <a:avLst/>
          </a:prstGeom>
        </p:spPr>
        <p:txBody>
          <a:bodyPr wrap="square">
            <a:spAutoFit/>
          </a:bodyPr>
          <a:lstStyle/>
          <a:p>
            <a:r>
              <a:rPr lang="nl-NL" sz="2800" b="1" dirty="0"/>
              <a:t>3) Anders werken: </a:t>
            </a:r>
          </a:p>
          <a:p>
            <a:endParaRPr lang="nl-NL" sz="2000" dirty="0"/>
          </a:p>
          <a:p>
            <a:pPr marL="342900" indent="-342900">
              <a:buAutoNum type="arabicParenR"/>
            </a:pPr>
            <a:r>
              <a:rPr lang="nl-NL" sz="2000" dirty="0"/>
              <a:t>Gebiedsgericht werken.</a:t>
            </a:r>
          </a:p>
          <a:p>
            <a:r>
              <a:rPr lang="nl-NL" sz="2000" dirty="0"/>
              <a:t>Sommige maatschappelijke vraagstukken vragen om meer regionale samenwerking tussen overheden. Ook gebiedsgericht werken, vergt goede samenwerking tussen overheden in de regio. </a:t>
            </a:r>
          </a:p>
          <a:p>
            <a:endParaRPr lang="nl-NL" sz="2000" dirty="0"/>
          </a:p>
          <a:p>
            <a:r>
              <a:rPr lang="nl-NL" sz="2000" dirty="0"/>
              <a:t>2) Integraal werken.</a:t>
            </a:r>
          </a:p>
          <a:p>
            <a:r>
              <a:rPr lang="nl-NL" sz="2000" dirty="0"/>
              <a:t>Het bijeen brengen van allerlei verschillende onderwerpen, perspectieven en belangen om daar samenhang in te brengen.  </a:t>
            </a:r>
          </a:p>
          <a:p>
            <a:endParaRPr lang="nl-NL" sz="2000" dirty="0"/>
          </a:p>
          <a:p>
            <a:pPr marL="342900" indent="-342900">
              <a:buAutoNum type="arabicParenR" startAt="3"/>
            </a:pPr>
            <a:r>
              <a:rPr lang="nl-NL" sz="2000" dirty="0"/>
              <a:t>Participatie en samenwerking. </a:t>
            </a:r>
          </a:p>
          <a:p>
            <a:r>
              <a:rPr lang="nl-NL" sz="2000" dirty="0"/>
              <a:t>Een ander samenspel met bewoners, bedrijven en andere belanghebbenden. Zodat goede ideeën meteen op tafel komen, bestuurders betere besluiten kunnen nemen en initiatieven uit de samenleving een plek krijgen.</a:t>
            </a:r>
          </a:p>
          <a:p>
            <a:endParaRPr lang="nl-NL" dirty="0"/>
          </a:p>
        </p:txBody>
      </p:sp>
      <p:pic>
        <p:nvPicPr>
          <p:cNvPr id="4" name="Afbeelding 3">
            <a:extLst>
              <a:ext uri="{FF2B5EF4-FFF2-40B4-BE49-F238E27FC236}">
                <a16:creationId xmlns:a16="http://schemas.microsoft.com/office/drawing/2014/main" id="{64E62A6F-D90B-436F-B427-93DEF4E4B138}"/>
              </a:ext>
            </a:extLst>
          </p:cNvPr>
          <p:cNvPicPr>
            <a:picLocks noChangeAspect="1"/>
          </p:cNvPicPr>
          <p:nvPr/>
        </p:nvPicPr>
        <p:blipFill>
          <a:blip r:embed="rId2"/>
          <a:stretch>
            <a:fillRect/>
          </a:stretch>
        </p:blipFill>
        <p:spPr>
          <a:xfrm>
            <a:off x="8702266" y="165602"/>
            <a:ext cx="3263398" cy="3263398"/>
          </a:xfrm>
          <a:prstGeom prst="rect">
            <a:avLst/>
          </a:prstGeom>
        </p:spPr>
      </p:pic>
    </p:spTree>
    <p:extLst>
      <p:ext uri="{BB962C8B-B14F-4D97-AF65-F5344CB8AC3E}">
        <p14:creationId xmlns:p14="http://schemas.microsoft.com/office/powerpoint/2010/main" val="3665072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5F0E3BF0-083C-4494-B846-0562143A60DC}"/>
              </a:ext>
            </a:extLst>
          </p:cNvPr>
          <p:cNvSpPr txBox="1"/>
          <p:nvPr/>
        </p:nvSpPr>
        <p:spPr>
          <a:xfrm>
            <a:off x="1066799" y="2413337"/>
            <a:ext cx="10277475" cy="3139321"/>
          </a:xfrm>
          <a:prstGeom prst="rect">
            <a:avLst/>
          </a:prstGeom>
          <a:noFill/>
        </p:spPr>
        <p:txBody>
          <a:bodyPr wrap="square">
            <a:spAutoFit/>
          </a:bodyPr>
          <a:lstStyle/>
          <a:p>
            <a:r>
              <a:rPr lang="nl-NL" b="0" i="0" dirty="0">
                <a:solidFill>
                  <a:srgbClr val="000000"/>
                </a:solidFill>
                <a:effectLst/>
                <a:latin typeface="arial" panose="020B0604020202020204" pitchFamily="34" charset="0"/>
              </a:rPr>
              <a:t>De fysieke structuur van een wijk omvat veel. </a:t>
            </a:r>
          </a:p>
          <a:p>
            <a:endParaRPr lang="nl-NL" dirty="0">
              <a:solidFill>
                <a:srgbClr val="000000"/>
              </a:solidFill>
              <a:latin typeface="arial" panose="020B0604020202020204" pitchFamily="34" charset="0"/>
            </a:endParaRPr>
          </a:p>
          <a:p>
            <a:r>
              <a:rPr lang="nl-NL" b="0" i="0" dirty="0">
                <a:solidFill>
                  <a:srgbClr val="000000"/>
                </a:solidFill>
                <a:effectLst/>
                <a:latin typeface="arial" panose="020B0604020202020204" pitchFamily="34" charset="0"/>
              </a:rPr>
              <a:t>Het gaat over de bebouwde omgeving, de openbare ruimte, de infrastructuur, woningvoorraad en het groen en water. De fysieke opbouw van een wijk zegt veel. Het type woningen zorgt voor een bepaalde bevolkingssamenstelling. </a:t>
            </a:r>
          </a:p>
          <a:p>
            <a:endParaRPr lang="nl-NL" dirty="0">
              <a:solidFill>
                <a:srgbClr val="000000"/>
              </a:solidFill>
              <a:latin typeface="arial" panose="020B0604020202020204" pitchFamily="34" charset="0"/>
            </a:endParaRPr>
          </a:p>
          <a:p>
            <a:r>
              <a:rPr lang="nl-NL" b="0" i="0" dirty="0">
                <a:solidFill>
                  <a:srgbClr val="000000"/>
                </a:solidFill>
                <a:effectLst/>
                <a:latin typeface="arial" panose="020B0604020202020204" pitchFamily="34" charset="0"/>
              </a:rPr>
              <a:t>Veel uitnodigende en attractieve groenstroken, pleintjes en parken stimuleren sociale cohesie en bieden een positieve uitstraling. </a:t>
            </a:r>
          </a:p>
          <a:p>
            <a:endParaRPr lang="nl-NL" dirty="0">
              <a:solidFill>
                <a:srgbClr val="000000"/>
              </a:solidFill>
              <a:latin typeface="arial" panose="020B0604020202020204" pitchFamily="34" charset="0"/>
            </a:endParaRPr>
          </a:p>
          <a:p>
            <a:r>
              <a:rPr lang="nl-NL" b="0" i="0" dirty="0">
                <a:solidFill>
                  <a:srgbClr val="000000"/>
                </a:solidFill>
                <a:effectLst/>
                <a:latin typeface="arial" panose="020B0604020202020204" pitchFamily="34" charset="0"/>
              </a:rPr>
              <a:t>Donkere paden en vervelende hoeken belemmeren de sociale controle. Kortom, de fysieke structuur van een wijk heeft invloed op allerlei thema’s die van belang zijn voor de leefbaarheid.</a:t>
            </a:r>
            <a:endParaRPr lang="nl-NL" dirty="0"/>
          </a:p>
        </p:txBody>
      </p:sp>
      <p:sp>
        <p:nvSpPr>
          <p:cNvPr id="4" name="Tekstvak 3">
            <a:extLst>
              <a:ext uri="{FF2B5EF4-FFF2-40B4-BE49-F238E27FC236}">
                <a16:creationId xmlns:a16="http://schemas.microsoft.com/office/drawing/2014/main" id="{F9B66713-70DB-41BD-9DBD-49F2E3701833}"/>
              </a:ext>
            </a:extLst>
          </p:cNvPr>
          <p:cNvSpPr txBox="1"/>
          <p:nvPr/>
        </p:nvSpPr>
        <p:spPr>
          <a:xfrm>
            <a:off x="1057275" y="847725"/>
            <a:ext cx="9915525" cy="1077218"/>
          </a:xfrm>
          <a:prstGeom prst="rect">
            <a:avLst/>
          </a:prstGeom>
          <a:solidFill>
            <a:schemeClr val="accent2"/>
          </a:solidFill>
        </p:spPr>
        <p:txBody>
          <a:bodyPr wrap="square" rtlCol="0">
            <a:spAutoFit/>
          </a:bodyPr>
          <a:lstStyle/>
          <a:p>
            <a:r>
              <a:rPr lang="nl-NL" sz="3200" dirty="0"/>
              <a:t>Terug naar de aanpak van de fysieke leefomgeving op kleinere schaal! </a:t>
            </a:r>
          </a:p>
        </p:txBody>
      </p:sp>
    </p:spTree>
    <p:extLst>
      <p:ext uri="{BB962C8B-B14F-4D97-AF65-F5344CB8AC3E}">
        <p14:creationId xmlns:p14="http://schemas.microsoft.com/office/powerpoint/2010/main" val="610338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668143E-1741-4FC3-A0AD-0D2647F65F41}"/>
              </a:ext>
            </a:extLst>
          </p:cNvPr>
          <p:cNvSpPr txBox="1"/>
          <p:nvPr/>
        </p:nvSpPr>
        <p:spPr>
          <a:xfrm>
            <a:off x="1789640" y="1098708"/>
            <a:ext cx="4953000" cy="2554545"/>
          </a:xfrm>
          <a:prstGeom prst="rect">
            <a:avLst/>
          </a:prstGeom>
          <a:solidFill>
            <a:schemeClr val="accent1">
              <a:lumMod val="20000"/>
              <a:lumOff val="80000"/>
            </a:schemeClr>
          </a:solidFill>
        </p:spPr>
        <p:txBody>
          <a:bodyPr wrap="square" rtlCol="0">
            <a:spAutoFit/>
          </a:bodyPr>
          <a:lstStyle/>
          <a:p>
            <a:endParaRPr lang="nl-NL" sz="2000" dirty="0"/>
          </a:p>
          <a:p>
            <a:endParaRPr lang="nl-NL" sz="2000" dirty="0"/>
          </a:p>
          <a:p>
            <a:r>
              <a:rPr lang="nl-NL" sz="2000" dirty="0"/>
              <a:t>Bijdrage van Ed van Dael, docent Stad en Wijk in Tilburg en ook werkzaam bij de Gemeente Nijmegen. </a:t>
            </a:r>
          </a:p>
          <a:p>
            <a:endParaRPr lang="nl-NL" sz="2000" dirty="0"/>
          </a:p>
          <a:p>
            <a:endParaRPr lang="nl-NL" sz="2000" dirty="0"/>
          </a:p>
          <a:p>
            <a:endParaRPr lang="nl-NL" sz="2000" dirty="0"/>
          </a:p>
        </p:txBody>
      </p:sp>
      <p:sp>
        <p:nvSpPr>
          <p:cNvPr id="3" name="Rechthoek 2">
            <a:extLst>
              <a:ext uri="{FF2B5EF4-FFF2-40B4-BE49-F238E27FC236}">
                <a16:creationId xmlns:a16="http://schemas.microsoft.com/office/drawing/2014/main" id="{3836A9C8-4F2D-4769-80EB-B46ADEC1DE99}"/>
              </a:ext>
            </a:extLst>
          </p:cNvPr>
          <p:cNvSpPr/>
          <p:nvPr/>
        </p:nvSpPr>
        <p:spPr>
          <a:xfrm>
            <a:off x="5804526" y="4568126"/>
            <a:ext cx="4354847" cy="923330"/>
          </a:xfrm>
          <a:prstGeom prst="rect">
            <a:avLst/>
          </a:prstGeom>
          <a:noFill/>
        </p:spPr>
        <p:txBody>
          <a:bodyPr wrap="none" lIns="91440" tIns="45720" rIns="91440" bIns="45720">
            <a:spAutoFit/>
          </a:bodyPr>
          <a:lstStyle/>
          <a:p>
            <a:pPr algn="ctr"/>
            <a:r>
              <a:rPr lang="nl-NL" sz="5400" b="1" cap="none" spc="0" dirty="0">
                <a:ln w="22225">
                  <a:solidFill>
                    <a:schemeClr val="accent2"/>
                  </a:solidFill>
                  <a:prstDash val="solid"/>
                </a:ln>
                <a:solidFill>
                  <a:schemeClr val="accent2">
                    <a:lumMod val="40000"/>
                    <a:lumOff val="60000"/>
                  </a:schemeClr>
                </a:solidFill>
                <a:effectLst/>
              </a:rPr>
              <a:t>Wijkaanpak </a:t>
            </a:r>
          </a:p>
        </p:txBody>
      </p:sp>
      <p:sp>
        <p:nvSpPr>
          <p:cNvPr id="4" name="Rechthoek 3">
            <a:extLst>
              <a:ext uri="{FF2B5EF4-FFF2-40B4-BE49-F238E27FC236}">
                <a16:creationId xmlns:a16="http://schemas.microsoft.com/office/drawing/2014/main" id="{EA871461-EF61-486A-BB1F-584015F95DAB}"/>
              </a:ext>
            </a:extLst>
          </p:cNvPr>
          <p:cNvSpPr/>
          <p:nvPr/>
        </p:nvSpPr>
        <p:spPr>
          <a:xfrm>
            <a:off x="3543303" y="2729923"/>
            <a:ext cx="6398675" cy="923330"/>
          </a:xfrm>
          <a:prstGeom prst="rect">
            <a:avLst/>
          </a:prstGeom>
          <a:noFill/>
        </p:spPr>
        <p:txBody>
          <a:bodyPr wrap="none" lIns="91440" tIns="45720" rIns="91440" bIns="45720">
            <a:spAutoFit/>
          </a:bodyPr>
          <a:lstStyle/>
          <a:p>
            <a:pPr algn="ctr"/>
            <a:r>
              <a:rPr lang="nl-NL" sz="5400" b="1" cap="none" spc="0" dirty="0">
                <a:ln w="6600">
                  <a:solidFill>
                    <a:schemeClr val="accent2"/>
                  </a:solidFill>
                  <a:prstDash val="solid"/>
                </a:ln>
                <a:solidFill>
                  <a:srgbClr val="FFFFFF"/>
                </a:solidFill>
                <a:effectLst>
                  <a:outerShdw dist="38100" dir="2700000" algn="tl" rotWithShape="0">
                    <a:schemeClr val="accent2"/>
                  </a:outerShdw>
                </a:effectLst>
              </a:rPr>
              <a:t>Partners in de wijk</a:t>
            </a:r>
          </a:p>
        </p:txBody>
      </p:sp>
      <p:sp>
        <p:nvSpPr>
          <p:cNvPr id="5" name="Rechthoek 4">
            <a:extLst>
              <a:ext uri="{FF2B5EF4-FFF2-40B4-BE49-F238E27FC236}">
                <a16:creationId xmlns:a16="http://schemas.microsoft.com/office/drawing/2014/main" id="{C93C7F74-227A-4122-BD1E-2CD2DEA2DCD9}"/>
              </a:ext>
            </a:extLst>
          </p:cNvPr>
          <p:cNvSpPr/>
          <p:nvPr/>
        </p:nvSpPr>
        <p:spPr>
          <a:xfrm>
            <a:off x="5379196" y="637043"/>
            <a:ext cx="391010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nl-NL" sz="5400" b="1" cap="none" spc="0" dirty="0">
                <a:ln/>
                <a:solidFill>
                  <a:schemeClr val="accent3"/>
                </a:solidFill>
                <a:effectLst/>
              </a:rPr>
              <a:t>De praktijk</a:t>
            </a:r>
          </a:p>
        </p:txBody>
      </p:sp>
    </p:spTree>
    <p:extLst>
      <p:ext uri="{BB962C8B-B14F-4D97-AF65-F5344CB8AC3E}">
        <p14:creationId xmlns:p14="http://schemas.microsoft.com/office/powerpoint/2010/main" val="150305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70F2A3D-CD92-4D52-AA34-5054F68BD4F1}"/>
              </a:ext>
            </a:extLst>
          </p:cNvPr>
          <p:cNvSpPr txBox="1"/>
          <p:nvPr/>
        </p:nvSpPr>
        <p:spPr>
          <a:xfrm>
            <a:off x="838200" y="1946880"/>
            <a:ext cx="9906000" cy="2862322"/>
          </a:xfrm>
          <a:prstGeom prst="rect">
            <a:avLst/>
          </a:prstGeom>
          <a:noFill/>
        </p:spPr>
        <p:txBody>
          <a:bodyPr wrap="square">
            <a:spAutoFit/>
          </a:bodyPr>
          <a:lstStyle/>
          <a:p>
            <a:r>
              <a:rPr lang="nl-NL" sz="2000" b="0" i="0" dirty="0">
                <a:solidFill>
                  <a:srgbClr val="1C1C1B"/>
                </a:solidFill>
                <a:effectLst/>
              </a:rPr>
              <a:t>Een ‘wijkaanpak’ (‘wijkenaanpak’ of een ‘gebiedsgerichte aanpak’) is een samenhangende aanpak gericht op het verbeteren van de leefsituatie van bewoners in een gebied (meestal een buurt of wijk) waar sprake is van een optelling van sociale en/of fysieke problemen. Binnen een wijkaanpak worden er vaak voor een bepaalde periode (financiële)afspraken gemaakt met publieke en private organisaties om gerichte beleidsmaatregelen, projecten en interventies uit te voeren in de betreffende wijk of buurt.</a:t>
            </a:r>
          </a:p>
          <a:p>
            <a:endParaRPr lang="nl-NL" sz="2000" dirty="0">
              <a:solidFill>
                <a:srgbClr val="1C1C1B"/>
              </a:solidFill>
            </a:endParaRPr>
          </a:p>
          <a:p>
            <a:r>
              <a:rPr lang="nl-NL" sz="2000" dirty="0">
                <a:solidFill>
                  <a:srgbClr val="1C1C1B"/>
                </a:solidFill>
              </a:rPr>
              <a:t>Bron: </a:t>
            </a:r>
            <a:endParaRPr lang="nl-NL" sz="2000" dirty="0"/>
          </a:p>
        </p:txBody>
      </p:sp>
      <p:sp>
        <p:nvSpPr>
          <p:cNvPr id="5" name="Tekstvak 4">
            <a:extLst>
              <a:ext uri="{FF2B5EF4-FFF2-40B4-BE49-F238E27FC236}">
                <a16:creationId xmlns:a16="http://schemas.microsoft.com/office/drawing/2014/main" id="{06CDDCC9-05BE-4F5D-B505-9D53C55C2DA2}"/>
              </a:ext>
            </a:extLst>
          </p:cNvPr>
          <p:cNvSpPr txBox="1"/>
          <p:nvPr/>
        </p:nvSpPr>
        <p:spPr>
          <a:xfrm>
            <a:off x="838200" y="4809202"/>
            <a:ext cx="10058400" cy="369332"/>
          </a:xfrm>
          <a:prstGeom prst="rect">
            <a:avLst/>
          </a:prstGeom>
          <a:noFill/>
        </p:spPr>
        <p:txBody>
          <a:bodyPr wrap="square">
            <a:spAutoFit/>
          </a:bodyPr>
          <a:lstStyle/>
          <a:p>
            <a:r>
              <a:rPr lang="nl-NL" dirty="0"/>
              <a:t>https://wijkwijzer.org/verdieping/wijkaanpak-door-de-jaren-heen-1/wat-is-een-wijkaanpak</a:t>
            </a:r>
          </a:p>
        </p:txBody>
      </p:sp>
      <p:sp>
        <p:nvSpPr>
          <p:cNvPr id="6" name="Tekstvak 5">
            <a:extLst>
              <a:ext uri="{FF2B5EF4-FFF2-40B4-BE49-F238E27FC236}">
                <a16:creationId xmlns:a16="http://schemas.microsoft.com/office/drawing/2014/main" id="{516EF116-F42C-4420-B5DD-4C40CBD20AB5}"/>
              </a:ext>
            </a:extLst>
          </p:cNvPr>
          <p:cNvSpPr txBox="1"/>
          <p:nvPr/>
        </p:nvSpPr>
        <p:spPr>
          <a:xfrm>
            <a:off x="838200" y="752475"/>
            <a:ext cx="10239375" cy="646331"/>
          </a:xfrm>
          <a:prstGeom prst="rect">
            <a:avLst/>
          </a:prstGeom>
          <a:solidFill>
            <a:schemeClr val="accent2"/>
          </a:solidFill>
        </p:spPr>
        <p:txBody>
          <a:bodyPr wrap="square" rtlCol="0">
            <a:spAutoFit/>
          </a:bodyPr>
          <a:lstStyle/>
          <a:p>
            <a:r>
              <a:rPr lang="nl-NL" sz="3600" dirty="0"/>
              <a:t>Wijkaanpak </a:t>
            </a:r>
          </a:p>
        </p:txBody>
      </p:sp>
    </p:spTree>
    <p:extLst>
      <p:ext uri="{BB962C8B-B14F-4D97-AF65-F5344CB8AC3E}">
        <p14:creationId xmlns:p14="http://schemas.microsoft.com/office/powerpoint/2010/main" val="3470550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A33D518-B9A9-4842-845B-256680B6CBC6}"/>
              </a:ext>
            </a:extLst>
          </p:cNvPr>
          <p:cNvSpPr txBox="1"/>
          <p:nvPr/>
        </p:nvSpPr>
        <p:spPr>
          <a:xfrm>
            <a:off x="1190625" y="1095375"/>
            <a:ext cx="8620125" cy="3231654"/>
          </a:xfrm>
          <a:prstGeom prst="rect">
            <a:avLst/>
          </a:prstGeom>
          <a:noFill/>
        </p:spPr>
        <p:txBody>
          <a:bodyPr wrap="square" rtlCol="0">
            <a:spAutoFit/>
          </a:bodyPr>
          <a:lstStyle/>
          <a:p>
            <a:r>
              <a:rPr lang="nl-NL" sz="6000" dirty="0">
                <a:solidFill>
                  <a:schemeClr val="accent1"/>
                </a:solidFill>
              </a:rPr>
              <a:t>Tot slot</a:t>
            </a:r>
          </a:p>
          <a:p>
            <a:endParaRPr lang="nl-NL" dirty="0"/>
          </a:p>
          <a:p>
            <a:endParaRPr lang="nl-NL" dirty="0"/>
          </a:p>
          <a:p>
            <a:r>
              <a:rPr lang="nl-NL" dirty="0"/>
              <a:t>Nog vragen?</a:t>
            </a:r>
          </a:p>
          <a:p>
            <a:endParaRPr lang="nl-NL" dirty="0"/>
          </a:p>
          <a:p>
            <a:r>
              <a:rPr lang="nl-NL"/>
              <a:t>Volgende week! </a:t>
            </a:r>
            <a:endParaRPr lang="nl-NL" dirty="0"/>
          </a:p>
          <a:p>
            <a:endParaRPr lang="nl-NL" dirty="0"/>
          </a:p>
          <a:p>
            <a:endParaRPr lang="nl-NL" dirty="0"/>
          </a:p>
          <a:p>
            <a:endParaRPr lang="nl-NL" dirty="0"/>
          </a:p>
        </p:txBody>
      </p:sp>
      <p:pic>
        <p:nvPicPr>
          <p:cNvPr id="4098" name="Picture 2" descr="Einde presentatie Bedankt voor uw aandacht - Chemistry Cat | Meme Generator">
            <a:extLst>
              <a:ext uri="{FF2B5EF4-FFF2-40B4-BE49-F238E27FC236}">
                <a16:creationId xmlns:a16="http://schemas.microsoft.com/office/drawing/2014/main" id="{B0E21D5D-045E-47F4-93E1-60F6A7D86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246592"/>
            <a:ext cx="3682048" cy="48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1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Rectangle 1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2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Rectangle 22">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kstvak 11">
            <a:extLst>
              <a:ext uri="{FF2B5EF4-FFF2-40B4-BE49-F238E27FC236}">
                <a16:creationId xmlns:a16="http://schemas.microsoft.com/office/drawing/2014/main" id="{E74117BE-3EC4-45B4-9C03-3B8F0899EA13}"/>
              </a:ext>
            </a:extLst>
          </p:cNvPr>
          <p:cNvSpPr txBox="1"/>
          <p:nvPr/>
        </p:nvSpPr>
        <p:spPr>
          <a:xfrm>
            <a:off x="7255564" y="834888"/>
            <a:ext cx="4314645" cy="12689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200">
                <a:latin typeface="+mj-lt"/>
                <a:ea typeface="+mj-ea"/>
                <a:cs typeface="+mj-cs"/>
              </a:rPr>
              <a:t>Programma voor vandaag:</a:t>
            </a:r>
          </a:p>
        </p:txBody>
      </p:sp>
      <p:pic>
        <p:nvPicPr>
          <p:cNvPr id="6" name="Afbeelding 5">
            <a:extLst>
              <a:ext uri="{FF2B5EF4-FFF2-40B4-BE49-F238E27FC236}">
                <a16:creationId xmlns:a16="http://schemas.microsoft.com/office/drawing/2014/main" id="{A495AE6B-D5BA-446F-8B46-ABAA160EDA71}"/>
              </a:ext>
            </a:extLst>
          </p:cNvPr>
          <p:cNvPicPr>
            <a:picLocks noChangeAspect="1"/>
          </p:cNvPicPr>
          <p:nvPr/>
        </p:nvPicPr>
        <p:blipFill rotWithShape="1">
          <a:blip r:embed="rId2"/>
          <a:srcRect l="1706" r="343"/>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33" name="Rectangle 24">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26">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7F466A65-04FE-4B2C-88D5-129AAC4F6EEB}"/>
              </a:ext>
            </a:extLst>
          </p:cNvPr>
          <p:cNvSpPr txBox="1"/>
          <p:nvPr/>
        </p:nvSpPr>
        <p:spPr>
          <a:xfrm>
            <a:off x="7255563" y="2557587"/>
            <a:ext cx="4314645" cy="3717317"/>
          </a:xfrm>
          <a:prstGeom prst="rect">
            <a:avLst/>
          </a:prstGeom>
        </p:spPr>
        <p:txBody>
          <a:bodyPr vert="horz" lIns="91440" tIns="45720" rIns="91440" bIns="45720" rtlCol="0" anchor="t">
            <a:normAutofit/>
          </a:bodyPr>
          <a:lstStyle/>
          <a:p>
            <a:pPr marL="342900" indent="-228600">
              <a:lnSpc>
                <a:spcPct val="110000"/>
              </a:lnSpc>
              <a:spcAft>
                <a:spcPts val="600"/>
              </a:spcAft>
              <a:buFont typeface="Arial" panose="020B0604020202020204" pitchFamily="34" charset="0"/>
              <a:buChar char="•"/>
            </a:pPr>
            <a:r>
              <a:rPr lang="en-US" sz="1700"/>
              <a:t>Introductie van periode 3, wat gaan we doen? </a:t>
            </a:r>
          </a:p>
          <a:p>
            <a:pPr marL="342900" indent="-228600">
              <a:lnSpc>
                <a:spcPct val="110000"/>
              </a:lnSpc>
              <a:spcAft>
                <a:spcPts val="600"/>
              </a:spcAft>
              <a:buFont typeface="Arial" panose="020B0604020202020204" pitchFamily="34" charset="0"/>
              <a:buChar char="•"/>
            </a:pPr>
            <a:r>
              <a:rPr lang="en-US" sz="1700"/>
              <a:t>Begrippenlijst</a:t>
            </a:r>
          </a:p>
          <a:p>
            <a:pPr marL="342900" indent="-228600">
              <a:lnSpc>
                <a:spcPct val="110000"/>
              </a:lnSpc>
              <a:spcAft>
                <a:spcPts val="600"/>
              </a:spcAft>
              <a:buFont typeface="Arial" panose="020B0604020202020204" pitchFamily="34" charset="0"/>
              <a:buChar char="•"/>
            </a:pPr>
            <a:r>
              <a:rPr lang="en-US" sz="1700"/>
              <a:t>Fysieke leefomgeving </a:t>
            </a:r>
          </a:p>
          <a:p>
            <a:pPr marL="342900" indent="-228600">
              <a:lnSpc>
                <a:spcPct val="110000"/>
              </a:lnSpc>
              <a:spcAft>
                <a:spcPts val="600"/>
              </a:spcAft>
              <a:buFont typeface="Arial" panose="020B0604020202020204" pitchFamily="34" charset="0"/>
              <a:buChar char="•"/>
            </a:pPr>
            <a:r>
              <a:rPr lang="en-US" sz="1700"/>
              <a:t>Wijkaanpak </a:t>
            </a:r>
          </a:p>
          <a:p>
            <a:pPr marL="342900" indent="-228600">
              <a:lnSpc>
                <a:spcPct val="110000"/>
              </a:lnSpc>
              <a:spcAft>
                <a:spcPts val="600"/>
              </a:spcAft>
              <a:buFont typeface="Arial" panose="020B0604020202020204" pitchFamily="34" charset="0"/>
              <a:buChar char="•"/>
            </a:pPr>
            <a:endParaRPr lang="en-US" sz="1700"/>
          </a:p>
          <a:p>
            <a:pPr marL="342900" indent="-228600">
              <a:lnSpc>
                <a:spcPct val="110000"/>
              </a:lnSpc>
              <a:spcAft>
                <a:spcPts val="600"/>
              </a:spcAft>
              <a:buFont typeface="Arial" panose="020B0604020202020204" pitchFamily="34" charset="0"/>
              <a:buChar char="•"/>
            </a:pPr>
            <a:endParaRPr lang="en-US" sz="1700"/>
          </a:p>
        </p:txBody>
      </p:sp>
    </p:spTree>
    <p:extLst>
      <p:ext uri="{BB962C8B-B14F-4D97-AF65-F5344CB8AC3E}">
        <p14:creationId xmlns:p14="http://schemas.microsoft.com/office/powerpoint/2010/main" val="4267839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93E44C6-72FF-4FDF-AD89-F4C422F43D0B}"/>
              </a:ext>
            </a:extLst>
          </p:cNvPr>
          <p:cNvSpPr txBox="1"/>
          <p:nvPr/>
        </p:nvSpPr>
        <p:spPr>
          <a:xfrm>
            <a:off x="1038225" y="733425"/>
            <a:ext cx="10239375" cy="584775"/>
          </a:xfrm>
          <a:prstGeom prst="rect">
            <a:avLst/>
          </a:prstGeom>
          <a:solidFill>
            <a:schemeClr val="accent2"/>
          </a:solidFill>
        </p:spPr>
        <p:txBody>
          <a:bodyPr wrap="square" rtlCol="0">
            <a:spAutoFit/>
          </a:bodyPr>
          <a:lstStyle/>
          <a:p>
            <a:r>
              <a:rPr lang="nl-NL" sz="3200" dirty="0"/>
              <a:t>Introductie periode 3 voor stad en wijk</a:t>
            </a:r>
          </a:p>
        </p:txBody>
      </p:sp>
      <p:sp>
        <p:nvSpPr>
          <p:cNvPr id="3" name="Tekstvak 2">
            <a:extLst>
              <a:ext uri="{FF2B5EF4-FFF2-40B4-BE49-F238E27FC236}">
                <a16:creationId xmlns:a16="http://schemas.microsoft.com/office/drawing/2014/main" id="{1D6FC5D1-F9BF-4859-B1D5-E3F232D1EFDD}"/>
              </a:ext>
            </a:extLst>
          </p:cNvPr>
          <p:cNvSpPr txBox="1"/>
          <p:nvPr/>
        </p:nvSpPr>
        <p:spPr>
          <a:xfrm>
            <a:off x="1038224" y="1644650"/>
            <a:ext cx="10239375" cy="2585323"/>
          </a:xfrm>
          <a:prstGeom prst="rect">
            <a:avLst/>
          </a:prstGeom>
          <a:noFill/>
        </p:spPr>
        <p:txBody>
          <a:bodyPr wrap="square" rtlCol="0">
            <a:spAutoFit/>
          </a:bodyPr>
          <a:lstStyle/>
          <a:p>
            <a:r>
              <a:rPr lang="nl-NL" sz="2400" b="1" dirty="0">
                <a:solidFill>
                  <a:schemeClr val="accent1"/>
                </a:solidFill>
              </a:rPr>
              <a:t>Hoe kun je samen met een community de leefbaarheid van de wijk versterken?! </a:t>
            </a:r>
          </a:p>
          <a:p>
            <a:endParaRPr lang="nl-NL" sz="2400" b="1" dirty="0">
              <a:solidFill>
                <a:schemeClr val="accent1"/>
              </a:solidFill>
            </a:endParaRPr>
          </a:p>
          <a:p>
            <a:pPr marL="285750" indent="-285750">
              <a:buFontTx/>
              <a:buChar char="-"/>
            </a:pPr>
            <a:r>
              <a:rPr lang="nl-NL" dirty="0"/>
              <a:t>Fysieke leefomgeving versterken; hoe dan? Wat dan?</a:t>
            </a:r>
          </a:p>
          <a:p>
            <a:pPr marL="285750" indent="-285750">
              <a:buFontTx/>
              <a:buChar char="-"/>
            </a:pPr>
            <a:r>
              <a:rPr lang="nl-NL" dirty="0"/>
              <a:t>Met een groep mensen (community) samenwerken hieraan </a:t>
            </a:r>
          </a:p>
          <a:p>
            <a:pPr marL="285750" indent="-285750">
              <a:buFontTx/>
              <a:buChar char="-"/>
            </a:pPr>
            <a:r>
              <a:rPr lang="nl-NL" dirty="0"/>
              <a:t>In kwetsbare wijken werken aan het versterken van de leefbaarheid </a:t>
            </a:r>
          </a:p>
          <a:p>
            <a:endParaRPr lang="nl-NL" dirty="0"/>
          </a:p>
          <a:p>
            <a:pPr marL="285750" indent="-285750">
              <a:buFontTx/>
              <a:buChar char="-"/>
            </a:pPr>
            <a:endParaRPr lang="nl-NL" dirty="0"/>
          </a:p>
        </p:txBody>
      </p:sp>
      <p:pic>
        <p:nvPicPr>
          <p:cNvPr id="3074" name="Picture 2" descr="Wat vraagt de nieuwe Omgevingswet van de afstemming tussen ruimte en  mobiliteit? - CROW">
            <a:extLst>
              <a:ext uri="{FF2B5EF4-FFF2-40B4-BE49-F238E27FC236}">
                <a16:creationId xmlns:a16="http://schemas.microsoft.com/office/drawing/2014/main" id="{F0910B02-5F24-47B9-B82E-C4CD0F2659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203"/>
          <a:stretch/>
        </p:blipFill>
        <p:spPr bwMode="auto">
          <a:xfrm>
            <a:off x="4369787" y="4005026"/>
            <a:ext cx="6907813" cy="2585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532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983A5BA0-1EC5-438B-AF0B-DFDC6BAA170C}"/>
              </a:ext>
            </a:extLst>
          </p:cNvPr>
          <p:cNvGraphicFramePr>
            <a:graphicFrameLocks noGrp="1"/>
          </p:cNvGraphicFramePr>
          <p:nvPr>
            <p:extLst>
              <p:ext uri="{D42A27DB-BD31-4B8C-83A1-F6EECF244321}">
                <p14:modId xmlns:p14="http://schemas.microsoft.com/office/powerpoint/2010/main" val="3468153374"/>
              </p:ext>
            </p:extLst>
          </p:nvPr>
        </p:nvGraphicFramePr>
        <p:xfrm>
          <a:off x="466725" y="473075"/>
          <a:ext cx="4937539" cy="5589552"/>
        </p:xfrm>
        <a:graphic>
          <a:graphicData uri="http://schemas.openxmlformats.org/drawingml/2006/table">
            <a:tbl>
              <a:tblPr/>
              <a:tblGrid>
                <a:gridCol w="692661">
                  <a:extLst>
                    <a:ext uri="{9D8B030D-6E8A-4147-A177-3AD203B41FA5}">
                      <a16:colId xmlns:a16="http://schemas.microsoft.com/office/drawing/2014/main" val="1231662376"/>
                    </a:ext>
                  </a:extLst>
                </a:gridCol>
                <a:gridCol w="2072704">
                  <a:extLst>
                    <a:ext uri="{9D8B030D-6E8A-4147-A177-3AD203B41FA5}">
                      <a16:colId xmlns:a16="http://schemas.microsoft.com/office/drawing/2014/main" val="3975900661"/>
                    </a:ext>
                  </a:extLst>
                </a:gridCol>
                <a:gridCol w="2172174">
                  <a:extLst>
                    <a:ext uri="{9D8B030D-6E8A-4147-A177-3AD203B41FA5}">
                      <a16:colId xmlns:a16="http://schemas.microsoft.com/office/drawing/2014/main" val="765837791"/>
                    </a:ext>
                  </a:extLst>
                </a:gridCol>
              </a:tblGrid>
              <a:tr h="350108">
                <a:tc>
                  <a:txBody>
                    <a:bodyPr/>
                    <a:lstStyle/>
                    <a:p>
                      <a:pPr algn="l" rtl="0" fontAlgn="base"/>
                      <a:r>
                        <a:rPr lang="nl-NL" sz="1600" b="1" i="0">
                          <a:effectLst/>
                          <a:latin typeface="Calibri" panose="020F0502020204030204" pitchFamily="34" charset="0"/>
                        </a:rPr>
                        <a:t>Week </a:t>
                      </a:r>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Inhoud </a:t>
                      </a:r>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Begrippen </a:t>
                      </a:r>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3322444"/>
                  </a:ext>
                </a:extLst>
              </a:tr>
              <a:tr h="2138157">
                <a:tc>
                  <a:txBody>
                    <a:bodyPr/>
                    <a:lstStyle/>
                    <a:p>
                      <a:pPr algn="l" rtl="0" fontAlgn="base"/>
                      <a:r>
                        <a:rPr lang="nl-NL" sz="1600" b="0" i="0">
                          <a:effectLst/>
                          <a:latin typeface="Calibri" panose="020F0502020204030204" pitchFamily="34" charset="0"/>
                        </a:rPr>
                        <a:t>1 van 2-2  </a:t>
                      </a:r>
                      <a:endParaRPr lang="nl-NL" sz="3200" b="0" i="0">
                        <a:effectLst/>
                      </a:endParaRPr>
                    </a:p>
                    <a:p>
                      <a:pPr algn="l" rtl="0" fontAlgn="base"/>
                      <a:r>
                        <a:rPr lang="nl-NL" sz="1600" b="0" i="0">
                          <a:effectLst/>
                          <a:latin typeface="Calibri" panose="020F0502020204030204" pitchFamily="34" charset="0"/>
                        </a:rPr>
                        <a:t>2 uur online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effectLst/>
                          <a:latin typeface="Calibri" panose="020F0502020204030204" pitchFamily="34" charset="0"/>
                        </a:rPr>
                        <a:t>Mensen betrekken bij hun leefomgeving met als startpunt de fysieke leefomgeving</a:t>
                      </a:r>
                      <a:r>
                        <a:rPr lang="nl-NL" sz="1600" b="0" i="0" dirty="0">
                          <a:effectLst/>
                          <a:latin typeface="Calibri" panose="020F0502020204030204" pitchFamily="34" charset="0"/>
                        </a:rPr>
                        <a:t> </a:t>
                      </a:r>
                      <a:endParaRPr lang="nl-NL" sz="3200" b="0" i="0" dirty="0">
                        <a:effectLst/>
                      </a:endParaRPr>
                    </a:p>
                    <a:p>
                      <a:pPr algn="l" rtl="0" fontAlgn="base"/>
                      <a:r>
                        <a:rPr lang="nl-NL" sz="1600" b="0" i="0" dirty="0">
                          <a:effectLst/>
                          <a:latin typeface="Calibri" panose="020F0502020204030204" pitchFamily="34" charset="0"/>
                        </a:rPr>
                        <a:t>- </a:t>
                      </a:r>
                      <a:r>
                        <a:rPr lang="nl-NL" sz="1600" b="0" i="1" dirty="0">
                          <a:effectLst/>
                          <a:latin typeface="Calibri" panose="020F0502020204030204" pitchFamily="34" charset="0"/>
                        </a:rPr>
                        <a:t>verdieping van fysieke</a:t>
                      </a:r>
                      <a:r>
                        <a:rPr lang="nl-NL" sz="1600" b="0" i="0" dirty="0">
                          <a:effectLst/>
                          <a:latin typeface="Calibri" panose="020F0502020204030204" pitchFamily="34" charset="0"/>
                        </a:rPr>
                        <a:t> leefomgeving: wat, waarom.  </a:t>
                      </a:r>
                      <a:endParaRPr lang="nl-NL" sz="3200" b="0" i="0" dirty="0">
                        <a:effectLst/>
                      </a:endParaRPr>
                    </a:p>
                    <a:p>
                      <a:pPr algn="l" rtl="0" fontAlgn="base"/>
                      <a:r>
                        <a:rPr lang="nl-NL" sz="1600" b="0" i="0" dirty="0">
                          <a:effectLst/>
                          <a:latin typeface="Calibri" panose="020F0502020204030204" pitchFamily="34" charset="0"/>
                        </a:rPr>
                        <a:t>- partners die daarbij betrokken zijn &gt; </a:t>
                      </a:r>
                      <a:r>
                        <a:rPr lang="nl-NL" sz="1600" b="0" i="1" dirty="0">
                          <a:effectLst/>
                          <a:latin typeface="Calibri" panose="020F0502020204030204" pitchFamily="34" charset="0"/>
                        </a:rPr>
                        <a:t>wijkaanpak ;</a:t>
                      </a:r>
                      <a:r>
                        <a:rPr lang="nl-NL" sz="1600" b="0" i="0" dirty="0">
                          <a:effectLst/>
                          <a:latin typeface="Calibri" panose="020F0502020204030204" pitchFamily="34" charset="0"/>
                        </a:rPr>
                        <a:t> wat, waarom, hoe </a:t>
                      </a:r>
                      <a:endParaRPr lang="nl-NL" sz="3200" b="0" i="0" dirty="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a:effectLst/>
                          <a:latin typeface="Calibri" panose="020F0502020204030204" pitchFamily="34" charset="0"/>
                        </a:rPr>
                        <a:t>Fysieke leefomgeving &gt; verdieping  </a:t>
                      </a:r>
                      <a:endParaRPr lang="nl-NL" sz="3200" b="0" i="0">
                        <a:effectLst/>
                      </a:endParaRPr>
                    </a:p>
                    <a:p>
                      <a:pPr algn="l" rtl="0" fontAlgn="base"/>
                      <a:r>
                        <a:rPr lang="nl-NL" sz="1600" b="0" i="0">
                          <a:effectLst/>
                          <a:latin typeface="Calibri" panose="020F0502020204030204" pitchFamily="34" charset="0"/>
                        </a:rPr>
                        <a:t>Partners in fysieke leefomgeving  </a:t>
                      </a:r>
                      <a:endParaRPr lang="nl-NL" sz="3200" b="0" i="0">
                        <a:effectLst/>
                      </a:endParaRPr>
                    </a:p>
                    <a:p>
                      <a:pPr algn="l" rtl="0" fontAlgn="base"/>
                      <a:r>
                        <a:rPr lang="nl-NL" sz="1600" b="0" i="0">
                          <a:effectLst/>
                          <a:latin typeface="Calibri" panose="020F0502020204030204" pitchFamily="34" charset="0"/>
                        </a:rPr>
                        <a:t>Wijkaanpak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627463"/>
                  </a:ext>
                </a:extLst>
              </a:tr>
              <a:tr h="1863073">
                <a:tc>
                  <a:txBody>
                    <a:bodyPr/>
                    <a:lstStyle/>
                    <a:p>
                      <a:pPr algn="l" rtl="0" fontAlgn="base"/>
                      <a:r>
                        <a:rPr lang="nl-NL" sz="1600" b="0" i="0">
                          <a:effectLst/>
                          <a:latin typeface="Calibri" panose="020F0502020204030204" pitchFamily="34" charset="0"/>
                        </a:rPr>
                        <a:t>2 van </a:t>
                      </a:r>
                      <a:endParaRPr lang="nl-NL" sz="3200" b="0" i="0">
                        <a:effectLst/>
                      </a:endParaRPr>
                    </a:p>
                    <a:p>
                      <a:pPr algn="l" rtl="0" fontAlgn="base"/>
                      <a:r>
                        <a:rPr lang="nl-NL" sz="1600" b="0" i="0">
                          <a:effectLst/>
                          <a:latin typeface="Calibri" panose="020F0502020204030204" pitchFamily="34" charset="0"/>
                        </a:rPr>
                        <a:t>9-2  </a:t>
                      </a:r>
                      <a:endParaRPr lang="nl-NL" sz="3200" b="0" i="0">
                        <a:effectLst/>
                      </a:endParaRPr>
                    </a:p>
                    <a:p>
                      <a:pPr algn="l" rtl="0" fontAlgn="base"/>
                      <a:r>
                        <a:rPr lang="nl-NL" sz="1600" b="0" i="0">
                          <a:effectLst/>
                          <a:latin typeface="Calibri" panose="020F0502020204030204" pitchFamily="34" charset="0"/>
                        </a:rPr>
                        <a:t>2 uur online </a:t>
                      </a:r>
                      <a:endParaRPr lang="nl-NL" sz="3200" b="0" i="0">
                        <a:effectLst/>
                      </a:endParaRPr>
                    </a:p>
                    <a:p>
                      <a:pPr algn="l" rtl="0" fontAlgn="base"/>
                      <a:r>
                        <a:rPr lang="nl-NL" sz="1600" b="0" i="0">
                          <a:effectLst/>
                          <a:latin typeface="Calibri" panose="020F0502020204030204" pitchFamily="34" charset="0"/>
                        </a:rPr>
                        <a:t> </a:t>
                      </a:r>
                      <a:endParaRPr lang="nl-NL" sz="3200" b="0" i="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effectLst/>
                          <a:latin typeface="Calibri" panose="020F0502020204030204" pitchFamily="34" charset="0"/>
                        </a:rPr>
                        <a:t>Inventariseren van fysieke leefomgeving </a:t>
                      </a:r>
                      <a:r>
                        <a:rPr lang="nl-NL" sz="1600" b="0" i="0" dirty="0">
                          <a:effectLst/>
                          <a:latin typeface="Calibri" panose="020F0502020204030204" pitchFamily="34" charset="0"/>
                        </a:rPr>
                        <a:t> </a:t>
                      </a:r>
                      <a:endParaRPr lang="nl-NL" sz="3200" b="0" i="0" dirty="0">
                        <a:effectLst/>
                      </a:endParaRPr>
                    </a:p>
                    <a:p>
                      <a:pPr algn="l" rtl="0" fontAlgn="base"/>
                      <a:r>
                        <a:rPr lang="nl-NL" sz="1600" b="0" i="0" dirty="0">
                          <a:effectLst/>
                          <a:latin typeface="Calibri" panose="020F0502020204030204" pitchFamily="34" charset="0"/>
                        </a:rPr>
                        <a:t>Wat, waarom, hoe?  </a:t>
                      </a:r>
                      <a:endParaRPr lang="nl-NL" sz="3200" b="0" i="0" dirty="0">
                        <a:effectLst/>
                      </a:endParaRPr>
                    </a:p>
                    <a:p>
                      <a:pPr algn="l" rtl="0" fontAlgn="base"/>
                      <a:r>
                        <a:rPr lang="nl-NL" sz="1600" b="0" i="1" dirty="0">
                          <a:effectLst/>
                          <a:latin typeface="Calibri" panose="020F0502020204030204" pitchFamily="34" charset="0"/>
                        </a:rPr>
                        <a:t>&gt; zoek in je eigen stad/dorp een ‘project’ dat je aan zou willen pakken zodat je alle lessen kan koppelen aan dit project. </a:t>
                      </a:r>
                      <a:r>
                        <a:rPr lang="nl-NL" sz="1600" b="0" i="0" dirty="0">
                          <a:effectLst/>
                          <a:latin typeface="Calibri" panose="020F0502020204030204" pitchFamily="34" charset="0"/>
                        </a:rPr>
                        <a:t> </a:t>
                      </a:r>
                      <a:endParaRPr lang="nl-NL" sz="3200" b="0" i="0" dirty="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effectLst/>
                          <a:latin typeface="Calibri" panose="020F0502020204030204" pitchFamily="34" charset="0"/>
                        </a:rPr>
                        <a:t>Gebiedsinventarisatie, wijkmonitor, wijkschouw Maatschappelijke trends in de wijkaanpak </a:t>
                      </a:r>
                      <a:endParaRPr lang="nl-NL" sz="3200" b="0" i="0" dirty="0">
                        <a:effectLst/>
                      </a:endParaRPr>
                    </a:p>
                    <a:p>
                      <a:pPr algn="l" rtl="0" fontAlgn="base"/>
                      <a:r>
                        <a:rPr lang="nl-NL" sz="1600" b="0" i="0" dirty="0">
                          <a:effectLst/>
                          <a:latin typeface="Calibri" panose="020F0502020204030204" pitchFamily="34" charset="0"/>
                        </a:rPr>
                        <a:t>Gebiedsgerichte aanpak?  </a:t>
                      </a:r>
                      <a:endParaRPr lang="nl-NL" sz="3200" b="0" i="0" dirty="0">
                        <a:effectLst/>
                      </a:endParaRPr>
                    </a:p>
                  </a:txBody>
                  <a:tcPr marL="75023" marR="75023" marT="37512" marB="37512">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722563"/>
                  </a:ext>
                </a:extLst>
              </a:tr>
            </a:tbl>
          </a:graphicData>
        </a:graphic>
      </p:graphicFrame>
      <p:graphicFrame>
        <p:nvGraphicFramePr>
          <p:cNvPr id="3" name="Tabel 2">
            <a:extLst>
              <a:ext uri="{FF2B5EF4-FFF2-40B4-BE49-F238E27FC236}">
                <a16:creationId xmlns:a16="http://schemas.microsoft.com/office/drawing/2014/main" id="{28A3C182-A97C-4A9B-ABAA-1DBB77755B53}"/>
              </a:ext>
            </a:extLst>
          </p:cNvPr>
          <p:cNvGraphicFramePr>
            <a:graphicFrameLocks noGrp="1"/>
          </p:cNvGraphicFramePr>
          <p:nvPr>
            <p:extLst>
              <p:ext uri="{D42A27DB-BD31-4B8C-83A1-F6EECF244321}">
                <p14:modId xmlns:p14="http://schemas.microsoft.com/office/powerpoint/2010/main" val="1213419732"/>
              </p:ext>
            </p:extLst>
          </p:nvPr>
        </p:nvGraphicFramePr>
        <p:xfrm>
          <a:off x="6167054" y="469900"/>
          <a:ext cx="4986721" cy="6009912"/>
        </p:xfrm>
        <a:graphic>
          <a:graphicData uri="http://schemas.openxmlformats.org/drawingml/2006/table">
            <a:tbl>
              <a:tblPr/>
              <a:tblGrid>
                <a:gridCol w="739486">
                  <a:extLst>
                    <a:ext uri="{9D8B030D-6E8A-4147-A177-3AD203B41FA5}">
                      <a16:colId xmlns:a16="http://schemas.microsoft.com/office/drawing/2014/main" val="3742851615"/>
                    </a:ext>
                  </a:extLst>
                </a:gridCol>
                <a:gridCol w="1961692">
                  <a:extLst>
                    <a:ext uri="{9D8B030D-6E8A-4147-A177-3AD203B41FA5}">
                      <a16:colId xmlns:a16="http://schemas.microsoft.com/office/drawing/2014/main" val="2129033047"/>
                    </a:ext>
                  </a:extLst>
                </a:gridCol>
                <a:gridCol w="2285543">
                  <a:extLst>
                    <a:ext uri="{9D8B030D-6E8A-4147-A177-3AD203B41FA5}">
                      <a16:colId xmlns:a16="http://schemas.microsoft.com/office/drawing/2014/main" val="1338133191"/>
                    </a:ext>
                  </a:extLst>
                </a:gridCol>
              </a:tblGrid>
              <a:tr h="2704702">
                <a:tc>
                  <a:txBody>
                    <a:bodyPr/>
                    <a:lstStyle/>
                    <a:p>
                      <a:pPr algn="l" rtl="0" fontAlgn="base"/>
                      <a:r>
                        <a:rPr lang="nl-NL" sz="1600" b="0" i="0">
                          <a:effectLst/>
                          <a:latin typeface="Calibri" panose="020F0502020204030204" pitchFamily="34" charset="0"/>
                        </a:rPr>
                        <a:t>3 van 23-2 </a:t>
                      </a:r>
                      <a:endParaRPr lang="nl-NL" sz="3600" b="0" i="0">
                        <a:effectLst/>
                      </a:endParaRPr>
                    </a:p>
                    <a:p>
                      <a:pPr algn="l" rtl="0" fontAlgn="base"/>
                      <a:r>
                        <a:rPr lang="nl-NL" sz="1600" b="0" i="0">
                          <a:effectLst/>
                          <a:latin typeface="Calibri" panose="020F0502020204030204" pitchFamily="34" charset="0"/>
                        </a:rPr>
                        <a:t>3 uur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effectLst/>
                          <a:latin typeface="Calibri" panose="020F0502020204030204" pitchFamily="34" charset="0"/>
                        </a:rPr>
                        <a:t>Het individuele project</a:t>
                      </a:r>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Wat heb je gevonden?  </a:t>
                      </a:r>
                      <a:endParaRPr lang="nl-NL" sz="3600" b="0" i="0" dirty="0">
                        <a:effectLst/>
                      </a:endParaRPr>
                    </a:p>
                    <a:p>
                      <a:pPr algn="l" rtl="0" fontAlgn="base"/>
                      <a:r>
                        <a:rPr lang="nl-NL" sz="1600" b="0" i="0" dirty="0">
                          <a:effectLst/>
                          <a:latin typeface="Calibri" panose="020F0502020204030204" pitchFamily="34" charset="0"/>
                        </a:rPr>
                        <a:t> </a:t>
                      </a:r>
                      <a:endParaRPr lang="nl-NL" sz="3600" b="0" i="0" dirty="0">
                        <a:effectLst/>
                      </a:endParaRPr>
                    </a:p>
                    <a:p>
                      <a:pPr algn="l" rtl="0" fontAlgn="base"/>
                      <a:r>
                        <a:rPr lang="nl-NL" sz="1600" b="1" i="0" dirty="0">
                          <a:effectLst/>
                          <a:latin typeface="Calibri" panose="020F0502020204030204" pitchFamily="34" charset="0"/>
                        </a:rPr>
                        <a:t>Bewoners betrekken 1:</a:t>
                      </a:r>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Hoe werkt het als je bij het versterken van de fysieke de bewoners actief wil betrekken.  </a:t>
                      </a:r>
                      <a:endParaRPr lang="nl-NL" sz="3600" b="0" i="0" dirty="0">
                        <a:effectLst/>
                      </a:endParaRPr>
                    </a:p>
                    <a:p>
                      <a:pPr algn="l" rtl="0" fontAlgn="base"/>
                      <a:r>
                        <a:rPr lang="nl-NL" sz="1600" b="0" i="0" dirty="0">
                          <a:effectLst/>
                          <a:latin typeface="Calibri" panose="020F0502020204030204" pitchFamily="34" charset="0"/>
                        </a:rPr>
                        <a:t>Wat, waarom,</a:t>
                      </a:r>
                      <a:r>
                        <a:rPr lang="nl-NL" sz="1600" b="0" i="1" dirty="0">
                          <a:effectLst/>
                          <a:latin typeface="Calibri" panose="020F0502020204030204" pitchFamily="34" charset="0"/>
                        </a:rPr>
                        <a:t> hoe</a:t>
                      </a:r>
                      <a:r>
                        <a:rPr lang="nl-NL" sz="1600" b="0" i="0" dirty="0">
                          <a:effectLst/>
                          <a:latin typeface="Calibri" panose="020F0502020204030204" pitchFamily="34" charset="0"/>
                        </a:rPr>
                        <a:t>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effectLst/>
                          <a:latin typeface="Calibri" panose="020F0502020204030204" pitchFamily="34" charset="0"/>
                        </a:rPr>
                        <a:t>Bewonersparticipatie </a:t>
                      </a:r>
                      <a:endParaRPr lang="nl-NL" sz="3600" b="0" i="0" dirty="0">
                        <a:effectLst/>
                      </a:endParaRPr>
                    </a:p>
                    <a:p>
                      <a:pPr algn="l" rtl="0" fontAlgn="base"/>
                      <a:r>
                        <a:rPr lang="nl-NL" sz="1600" b="0" i="0" dirty="0">
                          <a:effectLst/>
                          <a:latin typeface="Calibri" panose="020F0502020204030204" pitchFamily="34" charset="0"/>
                        </a:rPr>
                        <a:t>Belang van bewonersparticipatie </a:t>
                      </a:r>
                      <a:endParaRPr lang="nl-NL" sz="3600" b="0" i="0" dirty="0">
                        <a:effectLst/>
                      </a:endParaRPr>
                    </a:p>
                    <a:p>
                      <a:pPr algn="l" rtl="0" fontAlgn="base"/>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 LA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0624"/>
                  </a:ext>
                </a:extLst>
              </a:tr>
              <a:tr h="2214290">
                <a:tc>
                  <a:txBody>
                    <a:bodyPr/>
                    <a:lstStyle/>
                    <a:p>
                      <a:pPr algn="l" rtl="0" fontAlgn="base"/>
                      <a:r>
                        <a:rPr lang="nl-NL" sz="1600" b="0" i="0">
                          <a:effectLst/>
                          <a:latin typeface="Calibri" panose="020F0502020204030204" pitchFamily="34" charset="0"/>
                        </a:rPr>
                        <a:t>4 van 2-3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Bewoners betrekken 2:</a:t>
                      </a:r>
                      <a:r>
                        <a:rPr lang="nl-NL" sz="1600" b="0" i="0">
                          <a:effectLst/>
                          <a:latin typeface="Calibri" panose="020F0502020204030204" pitchFamily="34" charset="0"/>
                        </a:rPr>
                        <a:t> </a:t>
                      </a:r>
                      <a:endParaRPr lang="nl-NL" sz="3600" b="0" i="0">
                        <a:effectLst/>
                      </a:endParaRPr>
                    </a:p>
                    <a:p>
                      <a:pPr algn="l" rtl="0" fontAlgn="base"/>
                      <a:r>
                        <a:rPr lang="nl-NL" sz="1600" b="0" i="0">
                          <a:effectLst/>
                          <a:latin typeface="Calibri" panose="020F0502020204030204" pitchFamily="34" charset="0"/>
                        </a:rPr>
                        <a:t>Hoe werkt het als je bij het versterken van de fysieke leefomgeving de bewoners in een kwetsbare wijk actief wil betrekken.   </a:t>
                      </a:r>
                      <a:endParaRPr lang="nl-NL" sz="3600" b="0" i="0">
                        <a:effectLst/>
                      </a:endParaRPr>
                    </a:p>
                    <a:p>
                      <a:pPr algn="l" rtl="0" fontAlgn="base"/>
                      <a:r>
                        <a:rPr lang="nl-NL" sz="1600" b="0" i="0">
                          <a:solidFill>
                            <a:srgbClr val="70AD47"/>
                          </a:solidFill>
                          <a:effectLst/>
                          <a:latin typeface="Calibri" panose="020F0502020204030204" pitchFamily="34" charset="0"/>
                        </a:rPr>
                        <a:t>&gt; koppelen aan je project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effectLst/>
                          <a:latin typeface="Calibri" panose="020F0502020204030204" pitchFamily="34" charset="0"/>
                        </a:rPr>
                        <a:t>Draagkracht &amp; kwetsbare wijken  </a:t>
                      </a:r>
                      <a:endParaRPr lang="nl-NL" sz="3600" b="0" i="0" dirty="0">
                        <a:effectLst/>
                      </a:endParaRPr>
                    </a:p>
                    <a:p>
                      <a:pPr algn="l" rtl="0" fontAlgn="base"/>
                      <a:r>
                        <a:rPr lang="nl-NL" sz="1600" b="0" i="0" dirty="0">
                          <a:effectLst/>
                          <a:latin typeface="Calibri" panose="020F0502020204030204" pitchFamily="34" charset="0"/>
                        </a:rPr>
                        <a:t>Bewonersparticipatie </a:t>
                      </a:r>
                      <a:endParaRPr lang="nl-NL" sz="3600" b="0" i="0" dirty="0">
                        <a:effectLst/>
                      </a:endParaRPr>
                    </a:p>
                    <a:p>
                      <a:pPr algn="l" rtl="0" fontAlgn="base"/>
                      <a:r>
                        <a:rPr lang="nl-NL" sz="1600" b="0" i="0" dirty="0">
                          <a:effectLst/>
                          <a:latin typeface="Calibri" panose="020F0502020204030204" pitchFamily="34" charset="0"/>
                        </a:rPr>
                        <a:t>Samenhang in de wijk (incl. belang, verstoorde samenhang en vergroten samenhang)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6368612"/>
                  </a:ext>
                </a:extLst>
              </a:tr>
            </a:tbl>
          </a:graphicData>
        </a:graphic>
      </p:graphicFrame>
    </p:spTree>
    <p:extLst>
      <p:ext uri="{BB962C8B-B14F-4D97-AF65-F5344CB8AC3E}">
        <p14:creationId xmlns:p14="http://schemas.microsoft.com/office/powerpoint/2010/main" val="13563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id="{BD1FEB99-7AA5-4DF1-B6B2-011BBCC9D2B6}"/>
              </a:ext>
            </a:extLst>
          </p:cNvPr>
          <p:cNvGraphicFramePr>
            <a:graphicFrameLocks noGrp="1"/>
          </p:cNvGraphicFramePr>
          <p:nvPr>
            <p:extLst>
              <p:ext uri="{D42A27DB-BD31-4B8C-83A1-F6EECF244321}">
                <p14:modId xmlns:p14="http://schemas.microsoft.com/office/powerpoint/2010/main" val="3470263455"/>
              </p:ext>
            </p:extLst>
          </p:nvPr>
        </p:nvGraphicFramePr>
        <p:xfrm>
          <a:off x="575879" y="396875"/>
          <a:ext cx="4872421" cy="6009912"/>
        </p:xfrm>
        <a:graphic>
          <a:graphicData uri="http://schemas.openxmlformats.org/drawingml/2006/table">
            <a:tbl>
              <a:tblPr/>
              <a:tblGrid>
                <a:gridCol w="772719">
                  <a:extLst>
                    <a:ext uri="{9D8B030D-6E8A-4147-A177-3AD203B41FA5}">
                      <a16:colId xmlns:a16="http://schemas.microsoft.com/office/drawing/2014/main" val="135276235"/>
                    </a:ext>
                  </a:extLst>
                </a:gridCol>
                <a:gridCol w="2049851">
                  <a:extLst>
                    <a:ext uri="{9D8B030D-6E8A-4147-A177-3AD203B41FA5}">
                      <a16:colId xmlns:a16="http://schemas.microsoft.com/office/drawing/2014/main" val="2168413128"/>
                    </a:ext>
                  </a:extLst>
                </a:gridCol>
                <a:gridCol w="2049851">
                  <a:extLst>
                    <a:ext uri="{9D8B030D-6E8A-4147-A177-3AD203B41FA5}">
                      <a16:colId xmlns:a16="http://schemas.microsoft.com/office/drawing/2014/main" val="3661949864"/>
                    </a:ext>
                  </a:extLst>
                </a:gridCol>
              </a:tblGrid>
              <a:tr h="3117946">
                <a:tc>
                  <a:txBody>
                    <a:bodyPr/>
                    <a:lstStyle/>
                    <a:p>
                      <a:pPr algn="l" rtl="0" fontAlgn="base"/>
                      <a:r>
                        <a:rPr lang="nl-NL" sz="1600" b="0" i="0">
                          <a:effectLst/>
                          <a:latin typeface="Calibri" panose="020F0502020204030204" pitchFamily="34" charset="0"/>
                        </a:rPr>
                        <a:t>3 van 23-2 </a:t>
                      </a:r>
                      <a:endParaRPr lang="nl-NL" sz="3600" b="0" i="0">
                        <a:effectLst/>
                      </a:endParaRPr>
                    </a:p>
                    <a:p>
                      <a:pPr algn="l" rtl="0" fontAlgn="base"/>
                      <a:r>
                        <a:rPr lang="nl-NL" sz="1600" b="0" i="0">
                          <a:effectLst/>
                          <a:latin typeface="Calibri" panose="020F0502020204030204" pitchFamily="34" charset="0"/>
                        </a:rPr>
                        <a:t>3 uur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a:effectLst/>
                          <a:latin typeface="Calibri" panose="020F0502020204030204" pitchFamily="34" charset="0"/>
                        </a:rPr>
                        <a:t>Het individuele project</a:t>
                      </a:r>
                      <a:r>
                        <a:rPr lang="nl-NL" sz="1600" b="0" i="0">
                          <a:effectLst/>
                          <a:latin typeface="Calibri" panose="020F0502020204030204" pitchFamily="34" charset="0"/>
                        </a:rPr>
                        <a:t> </a:t>
                      </a:r>
                      <a:endParaRPr lang="nl-NL" sz="3600" b="0" i="0">
                        <a:effectLst/>
                      </a:endParaRPr>
                    </a:p>
                    <a:p>
                      <a:pPr algn="l" rtl="0" fontAlgn="base"/>
                      <a:r>
                        <a:rPr lang="nl-NL" sz="1600" b="0" i="0">
                          <a:effectLst/>
                          <a:latin typeface="Calibri" panose="020F0502020204030204" pitchFamily="34" charset="0"/>
                        </a:rPr>
                        <a:t>Wat heb je gevonden?  </a:t>
                      </a:r>
                      <a:endParaRPr lang="nl-NL" sz="3600" b="0" i="0">
                        <a:effectLst/>
                      </a:endParaRPr>
                    </a:p>
                    <a:p>
                      <a:pPr algn="l" rtl="0" fontAlgn="base"/>
                      <a:r>
                        <a:rPr lang="nl-NL" sz="1600" b="0" i="0">
                          <a:effectLst/>
                          <a:latin typeface="Calibri" panose="020F0502020204030204" pitchFamily="34" charset="0"/>
                        </a:rPr>
                        <a:t> </a:t>
                      </a:r>
                      <a:endParaRPr lang="nl-NL" sz="3600" b="0" i="0">
                        <a:effectLst/>
                      </a:endParaRPr>
                    </a:p>
                    <a:p>
                      <a:pPr algn="l" rtl="0" fontAlgn="base"/>
                      <a:r>
                        <a:rPr lang="nl-NL" sz="1600" b="1" i="0">
                          <a:effectLst/>
                          <a:latin typeface="Calibri" panose="020F0502020204030204" pitchFamily="34" charset="0"/>
                        </a:rPr>
                        <a:t>Bewoners betrekken 1:</a:t>
                      </a:r>
                      <a:r>
                        <a:rPr lang="nl-NL" sz="1600" b="0" i="0">
                          <a:effectLst/>
                          <a:latin typeface="Calibri" panose="020F0502020204030204" pitchFamily="34" charset="0"/>
                        </a:rPr>
                        <a:t> </a:t>
                      </a:r>
                      <a:endParaRPr lang="nl-NL" sz="3600" b="0" i="0">
                        <a:effectLst/>
                      </a:endParaRPr>
                    </a:p>
                    <a:p>
                      <a:pPr algn="l" rtl="0" fontAlgn="base"/>
                      <a:r>
                        <a:rPr lang="nl-NL" sz="1600" b="0" i="0">
                          <a:effectLst/>
                          <a:latin typeface="Calibri" panose="020F0502020204030204" pitchFamily="34" charset="0"/>
                        </a:rPr>
                        <a:t>Hoe werkt het als je bij het versterken van de fysieke de bewoners actief wil betrekken.  </a:t>
                      </a:r>
                      <a:endParaRPr lang="nl-NL" sz="3600" b="0" i="0">
                        <a:effectLst/>
                      </a:endParaRPr>
                    </a:p>
                    <a:p>
                      <a:pPr algn="l" rtl="0" fontAlgn="base"/>
                      <a:r>
                        <a:rPr lang="nl-NL" sz="1600" b="0" i="0">
                          <a:effectLst/>
                          <a:latin typeface="Calibri" panose="020F0502020204030204" pitchFamily="34" charset="0"/>
                        </a:rPr>
                        <a:t>Wat, waarom,</a:t>
                      </a:r>
                      <a:r>
                        <a:rPr lang="nl-NL" sz="1600" b="0" i="1">
                          <a:effectLst/>
                          <a:latin typeface="Calibri" panose="020F0502020204030204" pitchFamily="34" charset="0"/>
                        </a:rPr>
                        <a:t> hoe</a:t>
                      </a:r>
                      <a:r>
                        <a:rPr lang="nl-NL" sz="1600" b="0" i="0">
                          <a:effectLst/>
                          <a:latin typeface="Calibri" panose="020F0502020204030204" pitchFamily="34" charset="0"/>
                        </a:rPr>
                        <a:t>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a:effectLst/>
                          <a:latin typeface="Calibri" panose="020F0502020204030204" pitchFamily="34" charset="0"/>
                        </a:rPr>
                        <a:t>Bewonersparticipatie </a:t>
                      </a:r>
                      <a:endParaRPr lang="nl-NL" sz="3600" b="0" i="0">
                        <a:effectLst/>
                      </a:endParaRPr>
                    </a:p>
                    <a:p>
                      <a:pPr algn="l" rtl="0" fontAlgn="base"/>
                      <a:r>
                        <a:rPr lang="nl-NL" sz="1600" b="0" i="0">
                          <a:effectLst/>
                          <a:latin typeface="Calibri" panose="020F0502020204030204" pitchFamily="34" charset="0"/>
                        </a:rPr>
                        <a:t>Belang van bewonersparticipatie </a:t>
                      </a:r>
                      <a:endParaRPr lang="nl-NL" sz="3600" b="0" i="0">
                        <a:effectLst/>
                      </a:endParaRPr>
                    </a:p>
                    <a:p>
                      <a:pPr algn="l" rtl="0" fontAlgn="base"/>
                      <a:r>
                        <a:rPr lang="nl-NL" sz="1600" b="0" i="0">
                          <a:effectLst/>
                          <a:latin typeface="Calibri" panose="020F0502020204030204" pitchFamily="34" charset="0"/>
                        </a:rPr>
                        <a:t> </a:t>
                      </a:r>
                      <a:endParaRPr lang="nl-NL" sz="3600" b="0" i="0">
                        <a:effectLst/>
                      </a:endParaRPr>
                    </a:p>
                    <a:p>
                      <a:pPr algn="l" rtl="0" fontAlgn="base"/>
                      <a:r>
                        <a:rPr lang="nl-NL" sz="1600" b="0" i="0">
                          <a:effectLst/>
                          <a:latin typeface="Calibri" panose="020F0502020204030204" pitchFamily="34" charset="0"/>
                        </a:rPr>
                        <a:t>+ LA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9246909"/>
                  </a:ext>
                </a:extLst>
              </a:tr>
              <a:tr h="2552604">
                <a:tc>
                  <a:txBody>
                    <a:bodyPr/>
                    <a:lstStyle/>
                    <a:p>
                      <a:pPr algn="l" rtl="0" fontAlgn="base"/>
                      <a:r>
                        <a:rPr lang="nl-NL" sz="1600" b="0" i="0">
                          <a:effectLst/>
                          <a:latin typeface="Calibri" panose="020F0502020204030204" pitchFamily="34" charset="0"/>
                        </a:rPr>
                        <a:t>4 van 2-3 </a:t>
                      </a:r>
                      <a:endParaRPr lang="nl-NL" sz="3600" b="0" i="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1" i="0" dirty="0">
                          <a:effectLst/>
                          <a:latin typeface="Calibri" panose="020F0502020204030204" pitchFamily="34" charset="0"/>
                        </a:rPr>
                        <a:t>Bewoners betrekken 2:</a:t>
                      </a:r>
                      <a:r>
                        <a:rPr lang="nl-NL" sz="1600" b="0" i="0" dirty="0">
                          <a:effectLst/>
                          <a:latin typeface="Calibri" panose="020F0502020204030204" pitchFamily="34" charset="0"/>
                        </a:rPr>
                        <a:t> </a:t>
                      </a:r>
                      <a:endParaRPr lang="nl-NL" sz="3600" b="0" i="0" dirty="0">
                        <a:effectLst/>
                      </a:endParaRPr>
                    </a:p>
                    <a:p>
                      <a:pPr algn="l" rtl="0" fontAlgn="base"/>
                      <a:r>
                        <a:rPr lang="nl-NL" sz="1600" b="0" i="0" dirty="0">
                          <a:effectLst/>
                          <a:latin typeface="Calibri" panose="020F0502020204030204" pitchFamily="34" charset="0"/>
                        </a:rPr>
                        <a:t>Hoe werkt het als je bij het versterken van de fysieke leefomgeving de bewoners in een kwetsbare wijk actief wil betrekken.   </a:t>
                      </a:r>
                      <a:endParaRPr lang="nl-NL" sz="3600" b="0" i="0" dirty="0">
                        <a:effectLst/>
                      </a:endParaRPr>
                    </a:p>
                    <a:p>
                      <a:pPr algn="l" rtl="0" fontAlgn="base"/>
                      <a:r>
                        <a:rPr lang="nl-NL" sz="1600" b="0" i="0" dirty="0">
                          <a:solidFill>
                            <a:srgbClr val="70AD47"/>
                          </a:solidFill>
                          <a:effectLst/>
                          <a:latin typeface="Calibri" panose="020F0502020204030204" pitchFamily="34" charset="0"/>
                        </a:rPr>
                        <a:t>&gt; koppelen aan je project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0" dirty="0">
                          <a:effectLst/>
                          <a:latin typeface="Calibri" panose="020F0502020204030204" pitchFamily="34" charset="0"/>
                        </a:rPr>
                        <a:t>Draagkracht &amp; kwetsbare wijken  </a:t>
                      </a:r>
                      <a:endParaRPr lang="nl-NL" sz="3600" b="0" i="0" dirty="0">
                        <a:effectLst/>
                      </a:endParaRPr>
                    </a:p>
                    <a:p>
                      <a:pPr algn="l" rtl="0" fontAlgn="base"/>
                      <a:r>
                        <a:rPr lang="nl-NL" sz="1600" b="0" i="0" dirty="0">
                          <a:effectLst/>
                          <a:latin typeface="Calibri" panose="020F0502020204030204" pitchFamily="34" charset="0"/>
                        </a:rPr>
                        <a:t>Bewonersparticipatie </a:t>
                      </a:r>
                      <a:endParaRPr lang="nl-NL" sz="3600" b="0" i="0" dirty="0">
                        <a:effectLst/>
                      </a:endParaRPr>
                    </a:p>
                    <a:p>
                      <a:pPr algn="l" rtl="0" fontAlgn="base"/>
                      <a:r>
                        <a:rPr lang="nl-NL" sz="1600" b="0" i="0" dirty="0">
                          <a:effectLst/>
                          <a:latin typeface="Calibri" panose="020F0502020204030204" pitchFamily="34" charset="0"/>
                        </a:rPr>
                        <a:t>Samenhang in de wijk (incl. belang, verstoorde samenhang en vergroten samenhang) </a:t>
                      </a:r>
                      <a:endParaRPr lang="nl-NL" sz="3600" b="0" i="0" dirty="0">
                        <a:effectLst/>
                      </a:endParaRPr>
                    </a:p>
                  </a:txBody>
                  <a:tcPr marL="78876" marR="78876" marT="39438" marB="39438">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904573"/>
                  </a:ext>
                </a:extLst>
              </a:tr>
            </a:tbl>
          </a:graphicData>
        </a:graphic>
      </p:graphicFrame>
      <p:graphicFrame>
        <p:nvGraphicFramePr>
          <p:cNvPr id="3" name="Tabel 2">
            <a:extLst>
              <a:ext uri="{FF2B5EF4-FFF2-40B4-BE49-F238E27FC236}">
                <a16:creationId xmlns:a16="http://schemas.microsoft.com/office/drawing/2014/main" id="{4231DECB-B357-44B3-96A3-76C41E372529}"/>
              </a:ext>
            </a:extLst>
          </p:cNvPr>
          <p:cNvGraphicFramePr>
            <a:graphicFrameLocks noGrp="1"/>
          </p:cNvGraphicFramePr>
          <p:nvPr>
            <p:extLst>
              <p:ext uri="{D42A27DB-BD31-4B8C-83A1-F6EECF244321}">
                <p14:modId xmlns:p14="http://schemas.microsoft.com/office/powerpoint/2010/main" val="2475411345"/>
              </p:ext>
            </p:extLst>
          </p:nvPr>
        </p:nvGraphicFramePr>
        <p:xfrm>
          <a:off x="5826125" y="445271"/>
          <a:ext cx="5632450" cy="5961516"/>
        </p:xfrm>
        <a:graphic>
          <a:graphicData uri="http://schemas.openxmlformats.org/drawingml/2006/table">
            <a:tbl>
              <a:tblPr/>
              <a:tblGrid>
                <a:gridCol w="893252">
                  <a:extLst>
                    <a:ext uri="{9D8B030D-6E8A-4147-A177-3AD203B41FA5}">
                      <a16:colId xmlns:a16="http://schemas.microsoft.com/office/drawing/2014/main" val="1658299896"/>
                    </a:ext>
                  </a:extLst>
                </a:gridCol>
                <a:gridCol w="2369599">
                  <a:extLst>
                    <a:ext uri="{9D8B030D-6E8A-4147-A177-3AD203B41FA5}">
                      <a16:colId xmlns:a16="http://schemas.microsoft.com/office/drawing/2014/main" val="209640664"/>
                    </a:ext>
                  </a:extLst>
                </a:gridCol>
                <a:gridCol w="2369599">
                  <a:extLst>
                    <a:ext uri="{9D8B030D-6E8A-4147-A177-3AD203B41FA5}">
                      <a16:colId xmlns:a16="http://schemas.microsoft.com/office/drawing/2014/main" val="1722598456"/>
                    </a:ext>
                  </a:extLst>
                </a:gridCol>
              </a:tblGrid>
              <a:tr h="1198449">
                <a:tc>
                  <a:txBody>
                    <a:bodyPr/>
                    <a:lstStyle/>
                    <a:p>
                      <a:pPr algn="l" rtl="0" fontAlgn="base"/>
                      <a:r>
                        <a:rPr lang="nl-NL" sz="1600" b="0" i="1" dirty="0">
                          <a:effectLst/>
                          <a:latin typeface="Calibri" panose="020F0502020204030204" pitchFamily="34" charset="0"/>
                        </a:rPr>
                        <a:t>7 </a:t>
                      </a:r>
                      <a:endParaRPr lang="nl-NL" sz="2800" b="0" i="1" dirty="0">
                        <a:effectLst/>
                      </a:endParaRPr>
                    </a:p>
                    <a:p>
                      <a:pPr algn="l" rtl="0" fontAlgn="base"/>
                      <a:r>
                        <a:rPr lang="nl-NL" sz="1600" b="0" i="1" dirty="0">
                          <a:effectLst/>
                          <a:latin typeface="Calibri" panose="020F0502020204030204" pitchFamily="34" charset="0"/>
                        </a:rPr>
                        <a:t>23-3  </a:t>
                      </a:r>
                      <a:endParaRPr lang="nl-NL" sz="2800" b="0" i="1" dirty="0">
                        <a:effectLst/>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1" dirty="0">
                          <a:effectLst/>
                          <a:latin typeface="Calibri" panose="020F0502020204030204" pitchFamily="34" charset="0"/>
                        </a:rPr>
                        <a:t>Excursie? Gastles </a:t>
                      </a:r>
                      <a:endParaRPr lang="nl-NL" sz="2800" b="0" i="1" dirty="0">
                        <a:effectLst/>
                      </a:endParaRPr>
                    </a:p>
                    <a:p>
                      <a:pPr algn="l" rtl="0" fontAlgn="base"/>
                      <a:r>
                        <a:rPr lang="nl-NL" sz="1600" b="0" i="1" dirty="0">
                          <a:solidFill>
                            <a:srgbClr val="70AD47"/>
                          </a:solidFill>
                          <a:effectLst/>
                          <a:latin typeface="Calibri" panose="020F0502020204030204" pitchFamily="34" charset="0"/>
                        </a:rPr>
                        <a:t>&gt; koppelen aan je project </a:t>
                      </a:r>
                      <a:endParaRPr lang="nl-NL" sz="2800" b="0" i="1" dirty="0">
                        <a:effectLst/>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1" dirty="0">
                          <a:effectLst/>
                          <a:latin typeface="Calibri" panose="020F0502020204030204" pitchFamily="34" charset="0"/>
                        </a:rPr>
                        <a:t> </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031356"/>
                  </a:ext>
                </a:extLst>
              </a:tr>
              <a:tr h="2212521">
                <a:tc>
                  <a:txBody>
                    <a:bodyPr/>
                    <a:lstStyle/>
                    <a:p>
                      <a:pPr algn="l" rtl="0" fontAlgn="base"/>
                      <a:r>
                        <a:rPr lang="nl-NL" sz="1600" b="0" i="1">
                          <a:effectLst/>
                          <a:latin typeface="Calibri" panose="020F0502020204030204" pitchFamily="34" charset="0"/>
                        </a:rPr>
                        <a:t>8 </a:t>
                      </a:r>
                      <a:endParaRPr lang="nl-NL" sz="2800" b="0" i="1">
                        <a:effectLst/>
                      </a:endParaRPr>
                    </a:p>
                    <a:p>
                      <a:pPr algn="l" rtl="0" fontAlgn="base"/>
                      <a:r>
                        <a:rPr lang="nl-NL" sz="1600" b="0" i="1">
                          <a:effectLst/>
                          <a:latin typeface="Calibri" panose="020F0502020204030204" pitchFamily="34" charset="0"/>
                        </a:rPr>
                        <a:t>30-3 </a:t>
                      </a:r>
                      <a:endParaRPr lang="nl-NL" sz="2800" b="0" i="1">
                        <a:effectLst/>
                      </a:endParaRPr>
                    </a:p>
                    <a:p>
                      <a:pPr algn="l" rtl="0" fontAlgn="base"/>
                      <a:r>
                        <a:rPr lang="nl-NL" sz="1600" b="0" i="1">
                          <a:effectLst/>
                          <a:latin typeface="Calibri" panose="020F0502020204030204" pitchFamily="34" charset="0"/>
                        </a:rPr>
                        <a:t> </a:t>
                      </a:r>
                      <a:endParaRPr lang="nl-NL" sz="2800" b="0" i="1">
                        <a:effectLst/>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1" dirty="0">
                          <a:effectLst/>
                          <a:latin typeface="Calibri" panose="020F0502020204030204" pitchFamily="34" charset="0"/>
                        </a:rPr>
                        <a:t>Terugkoppeling LA  </a:t>
                      </a:r>
                      <a:endParaRPr lang="nl-NL" sz="2800" b="0" i="1" dirty="0">
                        <a:effectLst/>
                      </a:endParaRPr>
                    </a:p>
                    <a:p>
                      <a:pPr algn="l" rtl="0" fontAlgn="base"/>
                      <a:r>
                        <a:rPr lang="nl-NL" sz="1600" b="0" i="1" dirty="0">
                          <a:solidFill>
                            <a:srgbClr val="70AD47"/>
                          </a:solidFill>
                          <a:effectLst/>
                          <a:latin typeface="Calibri" panose="020F0502020204030204" pitchFamily="34" charset="0"/>
                        </a:rPr>
                        <a:t>&gt; afronden van de individuele projecten </a:t>
                      </a:r>
                      <a:endParaRPr lang="nl-NL" sz="2800" b="0" i="1" dirty="0">
                        <a:effectLst/>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1">
                          <a:effectLst/>
                          <a:latin typeface="Calibri" panose="020F0502020204030204" pitchFamily="34" charset="0"/>
                        </a:rPr>
                        <a:t> </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2959457"/>
                  </a:ext>
                </a:extLst>
              </a:tr>
              <a:tr h="2550546">
                <a:tc>
                  <a:txBody>
                    <a:bodyPr/>
                    <a:lstStyle/>
                    <a:p>
                      <a:pPr algn="l" rtl="0" fontAlgn="base"/>
                      <a:r>
                        <a:rPr lang="nl-NL" sz="1600" b="0" i="1">
                          <a:effectLst/>
                          <a:latin typeface="Calibri" panose="020F0502020204030204" pitchFamily="34" charset="0"/>
                        </a:rPr>
                        <a:t>9 </a:t>
                      </a:r>
                      <a:endParaRPr lang="nl-NL" sz="2800" b="0" i="1">
                        <a:effectLst/>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1" dirty="0">
                          <a:effectLst/>
                          <a:latin typeface="Calibri" panose="020F0502020204030204" pitchFamily="34" charset="0"/>
                        </a:rPr>
                        <a:t>Rode draad van het thema bespreken incl. De begrippenlijsten doorlopen en bespreken. </a:t>
                      </a:r>
                      <a:endParaRPr lang="nl-NL" sz="2800" b="0" i="1" dirty="0">
                        <a:effectLst/>
                      </a:endParaRP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ase"/>
                      <a:r>
                        <a:rPr lang="nl-NL" sz="1600" b="0" i="1" dirty="0">
                          <a:effectLst/>
                          <a:latin typeface="Calibri" panose="020F0502020204030204" pitchFamily="34" charset="0"/>
                        </a:rPr>
                        <a:t> </a:t>
                      </a:r>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84642"/>
                  </a:ext>
                </a:extLst>
              </a:tr>
            </a:tbl>
          </a:graphicData>
        </a:graphic>
      </p:graphicFrame>
    </p:spTree>
    <p:extLst>
      <p:ext uri="{BB962C8B-B14F-4D97-AF65-F5344CB8AC3E}">
        <p14:creationId xmlns:p14="http://schemas.microsoft.com/office/powerpoint/2010/main" val="1046999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BA6143D-08D4-4319-8D3B-D1FAB2A673EF}"/>
              </a:ext>
            </a:extLst>
          </p:cNvPr>
          <p:cNvSpPr txBox="1"/>
          <p:nvPr/>
        </p:nvSpPr>
        <p:spPr>
          <a:xfrm>
            <a:off x="647700" y="1368564"/>
            <a:ext cx="5372100" cy="3046988"/>
          </a:xfrm>
          <a:prstGeom prst="rect">
            <a:avLst/>
          </a:prstGeom>
          <a:noFill/>
        </p:spPr>
        <p:txBody>
          <a:bodyPr wrap="square">
            <a:spAutoFit/>
          </a:bodyPr>
          <a:lstStyle/>
          <a:p>
            <a:pPr algn="l" rtl="0" fontAlgn="base"/>
            <a:r>
              <a:rPr lang="nl-NL" sz="2400" b="0" i="0" dirty="0">
                <a:solidFill>
                  <a:srgbClr val="000000"/>
                </a:solidFill>
                <a:effectLst/>
                <a:latin typeface="+mj-lt"/>
              </a:rPr>
              <a:t>Fysieke leefomgeving &amp; Omgevingswet</a:t>
            </a:r>
          </a:p>
          <a:p>
            <a:pPr algn="l" rtl="0" fontAlgn="base"/>
            <a:r>
              <a:rPr lang="nl-NL" sz="2400" b="0" i="0" dirty="0">
                <a:solidFill>
                  <a:srgbClr val="000000"/>
                </a:solidFill>
                <a:effectLst/>
                <a:latin typeface="+mj-lt"/>
              </a:rPr>
              <a:t>Partners in fysieke leefomgeving  </a:t>
            </a:r>
          </a:p>
          <a:p>
            <a:pPr algn="l" rtl="0" fontAlgn="base"/>
            <a:r>
              <a:rPr lang="nl-NL" sz="2400" b="0" i="0" dirty="0">
                <a:solidFill>
                  <a:srgbClr val="000000"/>
                </a:solidFill>
                <a:effectLst/>
                <a:latin typeface="+mj-lt"/>
              </a:rPr>
              <a:t>Wijkaanpak  </a:t>
            </a:r>
          </a:p>
          <a:p>
            <a:pPr algn="l" rtl="0" fontAlgn="base"/>
            <a:r>
              <a:rPr lang="nl-NL" sz="2400" b="0" i="0" dirty="0">
                <a:solidFill>
                  <a:srgbClr val="000000"/>
                </a:solidFill>
                <a:effectLst/>
                <a:latin typeface="+mj-lt"/>
              </a:rPr>
              <a:t>Draagkracht &amp; kwetsbare wijken  </a:t>
            </a:r>
          </a:p>
          <a:p>
            <a:pPr algn="l" rtl="0" fontAlgn="base"/>
            <a:r>
              <a:rPr lang="nl-NL" sz="2400" b="0" i="0" dirty="0">
                <a:solidFill>
                  <a:srgbClr val="000000"/>
                </a:solidFill>
                <a:effectLst/>
                <a:latin typeface="+mj-lt"/>
              </a:rPr>
              <a:t>Samenhang in de wijk (incl. belang, verstoorde samenhang en vergroten samenhang)  </a:t>
            </a:r>
          </a:p>
        </p:txBody>
      </p:sp>
      <p:sp>
        <p:nvSpPr>
          <p:cNvPr id="4" name="Tekstvak 3">
            <a:extLst>
              <a:ext uri="{FF2B5EF4-FFF2-40B4-BE49-F238E27FC236}">
                <a16:creationId xmlns:a16="http://schemas.microsoft.com/office/drawing/2014/main" id="{4AF7DFC0-9D2D-4AC1-BAB4-E6E6553D0C84}"/>
              </a:ext>
            </a:extLst>
          </p:cNvPr>
          <p:cNvSpPr txBox="1"/>
          <p:nvPr/>
        </p:nvSpPr>
        <p:spPr>
          <a:xfrm>
            <a:off x="723900" y="505241"/>
            <a:ext cx="10239375" cy="584775"/>
          </a:xfrm>
          <a:prstGeom prst="rect">
            <a:avLst/>
          </a:prstGeom>
          <a:solidFill>
            <a:schemeClr val="accent2"/>
          </a:solidFill>
        </p:spPr>
        <p:txBody>
          <a:bodyPr wrap="square" rtlCol="0">
            <a:spAutoFit/>
          </a:bodyPr>
          <a:lstStyle/>
          <a:p>
            <a:r>
              <a:rPr lang="nl-NL" sz="3200" dirty="0"/>
              <a:t>Begrippenlijst periode 3 voor stad en wijk</a:t>
            </a:r>
          </a:p>
        </p:txBody>
      </p:sp>
      <p:sp>
        <p:nvSpPr>
          <p:cNvPr id="6" name="Tekstvak 5">
            <a:extLst>
              <a:ext uri="{FF2B5EF4-FFF2-40B4-BE49-F238E27FC236}">
                <a16:creationId xmlns:a16="http://schemas.microsoft.com/office/drawing/2014/main" id="{2B21C403-ACE8-4D73-8477-3759954CB9FF}"/>
              </a:ext>
            </a:extLst>
          </p:cNvPr>
          <p:cNvSpPr txBox="1"/>
          <p:nvPr/>
        </p:nvSpPr>
        <p:spPr>
          <a:xfrm>
            <a:off x="6096000" y="1368564"/>
            <a:ext cx="6096000" cy="3416320"/>
          </a:xfrm>
          <a:prstGeom prst="rect">
            <a:avLst/>
          </a:prstGeom>
          <a:noFill/>
        </p:spPr>
        <p:txBody>
          <a:bodyPr wrap="square">
            <a:spAutoFit/>
          </a:bodyPr>
          <a:lstStyle/>
          <a:p>
            <a:pPr algn="l" rtl="0" fontAlgn="base"/>
            <a:r>
              <a:rPr lang="nl-NL" sz="2400" b="0" i="0" dirty="0">
                <a:solidFill>
                  <a:srgbClr val="000000"/>
                </a:solidFill>
                <a:effectLst/>
              </a:rPr>
              <a:t>Bewonersparticipatie  </a:t>
            </a:r>
          </a:p>
          <a:p>
            <a:pPr algn="l" rtl="0" fontAlgn="base"/>
            <a:r>
              <a:rPr lang="nl-NL" sz="2400" b="0" i="0" dirty="0">
                <a:solidFill>
                  <a:srgbClr val="000000"/>
                </a:solidFill>
                <a:effectLst/>
              </a:rPr>
              <a:t>Groepscohesie </a:t>
            </a:r>
          </a:p>
          <a:p>
            <a:pPr algn="l" rtl="0" fontAlgn="base"/>
            <a:r>
              <a:rPr lang="nl-NL" sz="2400" b="0" i="0" dirty="0">
                <a:solidFill>
                  <a:srgbClr val="000000"/>
                </a:solidFill>
                <a:effectLst/>
              </a:rPr>
              <a:t>Socialisatie </a:t>
            </a:r>
          </a:p>
          <a:p>
            <a:pPr algn="l" rtl="0" fontAlgn="base"/>
            <a:r>
              <a:rPr lang="nl-NL" sz="2400" b="0" i="0" dirty="0">
                <a:solidFill>
                  <a:srgbClr val="000000"/>
                </a:solidFill>
                <a:effectLst/>
              </a:rPr>
              <a:t>Groepskenmerken </a:t>
            </a:r>
          </a:p>
          <a:p>
            <a:pPr algn="l" rtl="0" fontAlgn="base"/>
            <a:r>
              <a:rPr lang="nl-NL" sz="2400" b="0" i="0" dirty="0">
                <a:solidFill>
                  <a:srgbClr val="000000"/>
                </a:solidFill>
                <a:effectLst/>
              </a:rPr>
              <a:t>Groepsstructuur </a:t>
            </a:r>
          </a:p>
          <a:p>
            <a:pPr algn="l" rtl="0" fontAlgn="base"/>
            <a:r>
              <a:rPr lang="nl-NL" sz="2400" b="0" i="0" dirty="0">
                <a:solidFill>
                  <a:srgbClr val="000000"/>
                </a:solidFill>
                <a:effectLst/>
              </a:rPr>
              <a:t>Groepsrollen  </a:t>
            </a:r>
          </a:p>
          <a:p>
            <a:pPr algn="l" rtl="0" fontAlgn="base"/>
            <a:r>
              <a:rPr lang="nl-NL" sz="2400" b="0" i="0" dirty="0">
                <a:solidFill>
                  <a:srgbClr val="000000"/>
                </a:solidFill>
                <a:effectLst/>
              </a:rPr>
              <a:t>Piramide van </a:t>
            </a:r>
            <a:r>
              <a:rPr lang="nl-NL" sz="2400" b="0" i="0" dirty="0" err="1">
                <a:solidFill>
                  <a:srgbClr val="000000"/>
                </a:solidFill>
                <a:effectLst/>
              </a:rPr>
              <a:t>Lencioni</a:t>
            </a:r>
            <a:r>
              <a:rPr lang="nl-NL" sz="2400" b="0" i="0" dirty="0">
                <a:solidFill>
                  <a:srgbClr val="000000"/>
                </a:solidFill>
                <a:effectLst/>
              </a:rPr>
              <a:t>  </a:t>
            </a:r>
          </a:p>
          <a:p>
            <a:pPr algn="l" rtl="0" fontAlgn="base"/>
            <a:r>
              <a:rPr lang="nl-NL" sz="2400" b="0" i="0" dirty="0">
                <a:solidFill>
                  <a:srgbClr val="000000"/>
                </a:solidFill>
                <a:effectLst/>
              </a:rPr>
              <a:t>Omgaan met weerstand </a:t>
            </a:r>
          </a:p>
          <a:p>
            <a:pPr algn="l" rtl="0" fontAlgn="base"/>
            <a:r>
              <a:rPr lang="nl-NL" sz="2400" b="0" i="0" dirty="0">
                <a:solidFill>
                  <a:srgbClr val="000000"/>
                </a:solidFill>
                <a:effectLst/>
              </a:rPr>
              <a:t>Bezwaren wegnemen </a:t>
            </a:r>
          </a:p>
        </p:txBody>
      </p:sp>
    </p:spTree>
    <p:extLst>
      <p:ext uri="{BB962C8B-B14F-4D97-AF65-F5344CB8AC3E}">
        <p14:creationId xmlns:p14="http://schemas.microsoft.com/office/powerpoint/2010/main" val="3298280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E5CE58C-5ECF-4E09-9335-A255DBF3FC28}"/>
              </a:ext>
            </a:extLst>
          </p:cNvPr>
          <p:cNvSpPr txBox="1"/>
          <p:nvPr/>
        </p:nvSpPr>
        <p:spPr>
          <a:xfrm>
            <a:off x="723900" y="505241"/>
            <a:ext cx="10239375" cy="584775"/>
          </a:xfrm>
          <a:prstGeom prst="rect">
            <a:avLst/>
          </a:prstGeom>
          <a:solidFill>
            <a:schemeClr val="accent2"/>
          </a:solidFill>
        </p:spPr>
        <p:txBody>
          <a:bodyPr wrap="square" rtlCol="0">
            <a:spAutoFit/>
          </a:bodyPr>
          <a:lstStyle/>
          <a:p>
            <a:r>
              <a:rPr lang="nl-NL" sz="3200" dirty="0"/>
              <a:t>Fysieke leefomgeving </a:t>
            </a:r>
          </a:p>
        </p:txBody>
      </p:sp>
      <p:sp>
        <p:nvSpPr>
          <p:cNvPr id="6" name="Tekstvak 5">
            <a:extLst>
              <a:ext uri="{FF2B5EF4-FFF2-40B4-BE49-F238E27FC236}">
                <a16:creationId xmlns:a16="http://schemas.microsoft.com/office/drawing/2014/main" id="{046029AB-BB03-4634-AE3B-4C34F503CEE8}"/>
              </a:ext>
            </a:extLst>
          </p:cNvPr>
          <p:cNvSpPr txBox="1"/>
          <p:nvPr/>
        </p:nvSpPr>
        <p:spPr>
          <a:xfrm>
            <a:off x="723899" y="1623536"/>
            <a:ext cx="10239375" cy="923330"/>
          </a:xfrm>
          <a:prstGeom prst="rect">
            <a:avLst/>
          </a:prstGeom>
          <a:noFill/>
        </p:spPr>
        <p:txBody>
          <a:bodyPr wrap="square">
            <a:spAutoFit/>
          </a:bodyPr>
          <a:lstStyle/>
          <a:p>
            <a:r>
              <a:rPr lang="nl-NL" b="0" i="0" dirty="0">
                <a:solidFill>
                  <a:srgbClr val="626262"/>
                </a:solidFill>
                <a:effectLst/>
              </a:rPr>
              <a:t>De ‘fysieke leefomgeving’ staat voor datgene wat je ziet, voelt en ruikt. Dat zijn bijvoorbeeld gebouwen, wegen, parken, een schone lucht, sloten, rivieren, bossen, enzovoort. Het begrip gaat dus over van alles; een compleet en complex plaatje. </a:t>
            </a:r>
            <a:endParaRPr lang="nl-NL" dirty="0"/>
          </a:p>
        </p:txBody>
      </p:sp>
      <p:sp>
        <p:nvSpPr>
          <p:cNvPr id="8" name="Tekstvak 7">
            <a:extLst>
              <a:ext uri="{FF2B5EF4-FFF2-40B4-BE49-F238E27FC236}">
                <a16:creationId xmlns:a16="http://schemas.microsoft.com/office/drawing/2014/main" id="{CED62D99-23CC-47A5-A939-2488BAEF3BFB}"/>
              </a:ext>
            </a:extLst>
          </p:cNvPr>
          <p:cNvSpPr txBox="1"/>
          <p:nvPr/>
        </p:nvSpPr>
        <p:spPr>
          <a:xfrm>
            <a:off x="790574" y="3080386"/>
            <a:ext cx="9972675" cy="369332"/>
          </a:xfrm>
          <a:prstGeom prst="rect">
            <a:avLst/>
          </a:prstGeom>
          <a:noFill/>
        </p:spPr>
        <p:txBody>
          <a:bodyPr wrap="square">
            <a:spAutoFit/>
          </a:bodyPr>
          <a:lstStyle/>
          <a:p>
            <a:r>
              <a:rPr lang="nl-NL" dirty="0"/>
              <a:t>https://www.omgevingswetinbrabant.nl/verhalen/fysieke-leefomgeving/</a:t>
            </a:r>
          </a:p>
        </p:txBody>
      </p:sp>
      <p:sp>
        <p:nvSpPr>
          <p:cNvPr id="10" name="Tekstvak 9">
            <a:extLst>
              <a:ext uri="{FF2B5EF4-FFF2-40B4-BE49-F238E27FC236}">
                <a16:creationId xmlns:a16="http://schemas.microsoft.com/office/drawing/2014/main" id="{04F2486A-6247-4B3A-BD1F-4D59F063630F}"/>
              </a:ext>
            </a:extLst>
          </p:cNvPr>
          <p:cNvSpPr txBox="1"/>
          <p:nvPr/>
        </p:nvSpPr>
        <p:spPr>
          <a:xfrm>
            <a:off x="790574" y="3767436"/>
            <a:ext cx="10172700" cy="1754326"/>
          </a:xfrm>
          <a:prstGeom prst="rect">
            <a:avLst/>
          </a:prstGeom>
          <a:noFill/>
        </p:spPr>
        <p:txBody>
          <a:bodyPr wrap="square">
            <a:spAutoFit/>
          </a:bodyPr>
          <a:lstStyle/>
          <a:p>
            <a:r>
              <a:rPr lang="nl-NL" b="0" i="0" dirty="0">
                <a:solidFill>
                  <a:srgbClr val="626262"/>
                </a:solidFill>
                <a:effectLst/>
              </a:rPr>
              <a:t>Fysieke leefomgeving is een breed begrip, maar de ‘sociale omgeving’ valt er bijvoorbeeld niet onder. De ‘sociale leefomgeving’ omvat onder andere verenigingen, goede contacten in de buurt en mantelzorg. Hoewel dit vaak minder zichtbaar is, hangen de sociale en fysieke leefomgeving sterk samen. Zo is het fijner wonen in een veilige wijk en nodigen bankjes in een park uit tot gesprekken tussen buren. Een fijne sociale leefomgeving is dus ook een belangrijk doel van de omgevingsvisie!</a:t>
            </a:r>
            <a:endParaRPr lang="nl-NL" dirty="0"/>
          </a:p>
        </p:txBody>
      </p:sp>
      <p:sp>
        <p:nvSpPr>
          <p:cNvPr id="11" name="Tekstvak 10">
            <a:extLst>
              <a:ext uri="{FF2B5EF4-FFF2-40B4-BE49-F238E27FC236}">
                <a16:creationId xmlns:a16="http://schemas.microsoft.com/office/drawing/2014/main" id="{6FBD02FB-DD01-4793-B59E-231410F69785}"/>
              </a:ext>
            </a:extLst>
          </p:cNvPr>
          <p:cNvSpPr txBox="1"/>
          <p:nvPr/>
        </p:nvSpPr>
        <p:spPr>
          <a:xfrm>
            <a:off x="790574" y="6076950"/>
            <a:ext cx="4248151" cy="380584"/>
          </a:xfrm>
          <a:prstGeom prst="rect">
            <a:avLst/>
          </a:prstGeom>
          <a:solidFill>
            <a:schemeClr val="accent1">
              <a:lumMod val="20000"/>
              <a:lumOff val="80000"/>
            </a:schemeClr>
          </a:solidFill>
        </p:spPr>
        <p:txBody>
          <a:bodyPr wrap="square" rtlCol="0">
            <a:spAutoFit/>
          </a:bodyPr>
          <a:lstStyle/>
          <a:p>
            <a:r>
              <a:rPr lang="nl-NL" dirty="0"/>
              <a:t>Bron = Provincie Noord-Brabant</a:t>
            </a:r>
          </a:p>
        </p:txBody>
      </p:sp>
    </p:spTree>
    <p:extLst>
      <p:ext uri="{BB962C8B-B14F-4D97-AF65-F5344CB8AC3E}">
        <p14:creationId xmlns:p14="http://schemas.microsoft.com/office/powerpoint/2010/main" val="33093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039089F7-67AA-49C9-B686-5D51B4A3E5E2}"/>
              </a:ext>
            </a:extLst>
          </p:cNvPr>
          <p:cNvSpPr txBox="1"/>
          <p:nvPr/>
        </p:nvSpPr>
        <p:spPr>
          <a:xfrm>
            <a:off x="895067" y="988665"/>
            <a:ext cx="10039350" cy="400110"/>
          </a:xfrm>
          <a:prstGeom prst="rect">
            <a:avLst/>
          </a:prstGeom>
          <a:noFill/>
        </p:spPr>
        <p:txBody>
          <a:bodyPr wrap="square" rtlCol="0">
            <a:spAutoFit/>
          </a:bodyPr>
          <a:lstStyle/>
          <a:p>
            <a:r>
              <a:rPr lang="nl-NL" sz="2000" dirty="0"/>
              <a:t>Fysiek is dus breed en overstijgt allerlei disciplines en vakgebieden: </a:t>
            </a:r>
          </a:p>
        </p:txBody>
      </p:sp>
      <p:pic>
        <p:nvPicPr>
          <p:cNvPr id="4" name="Picture 2" descr="Wat vraagt de nieuwe Omgevingswet van de afstemming tussen ruimte en  mobiliteit? - CROW">
            <a:extLst>
              <a:ext uri="{FF2B5EF4-FFF2-40B4-BE49-F238E27FC236}">
                <a16:creationId xmlns:a16="http://schemas.microsoft.com/office/drawing/2014/main" id="{9BE51FBC-8426-4314-9A92-3BBB5AD58D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203"/>
          <a:stretch/>
        </p:blipFill>
        <p:spPr bwMode="auto">
          <a:xfrm>
            <a:off x="895067" y="1851106"/>
            <a:ext cx="10201910" cy="3818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932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67793FF-2F59-4183-A086-25B0128C9E99}"/>
              </a:ext>
            </a:extLst>
          </p:cNvPr>
          <p:cNvSpPr txBox="1"/>
          <p:nvPr/>
        </p:nvSpPr>
        <p:spPr>
          <a:xfrm>
            <a:off x="1178560" y="1028343"/>
            <a:ext cx="4913630" cy="4955203"/>
          </a:xfrm>
          <a:prstGeom prst="rect">
            <a:avLst/>
          </a:prstGeom>
          <a:solidFill>
            <a:schemeClr val="accent1">
              <a:lumMod val="20000"/>
              <a:lumOff val="80000"/>
            </a:schemeClr>
          </a:solidFill>
        </p:spPr>
        <p:txBody>
          <a:bodyPr wrap="square" rtlCol="0">
            <a:spAutoFit/>
          </a:bodyPr>
          <a:lstStyle/>
          <a:p>
            <a:r>
              <a:rPr lang="nl-NL" sz="2800" b="1" dirty="0"/>
              <a:t>Even surfen! </a:t>
            </a:r>
          </a:p>
          <a:p>
            <a:endParaRPr lang="nl-NL" dirty="0"/>
          </a:p>
          <a:p>
            <a:r>
              <a:rPr lang="nl-NL" dirty="0"/>
              <a:t>Bente</a:t>
            </a:r>
          </a:p>
          <a:p>
            <a:r>
              <a:rPr lang="nl-NL" dirty="0"/>
              <a:t>Tygo  </a:t>
            </a:r>
          </a:p>
          <a:p>
            <a:endParaRPr lang="nl-NL" dirty="0"/>
          </a:p>
          <a:p>
            <a:r>
              <a:rPr lang="nl-NL" dirty="0"/>
              <a:t>Amy</a:t>
            </a:r>
          </a:p>
          <a:p>
            <a:r>
              <a:rPr lang="nl-NL" dirty="0"/>
              <a:t>Ivar</a:t>
            </a:r>
          </a:p>
          <a:p>
            <a:endParaRPr lang="nl-NL" dirty="0"/>
          </a:p>
          <a:p>
            <a:r>
              <a:rPr lang="nl-NL" dirty="0"/>
              <a:t>Noah</a:t>
            </a:r>
          </a:p>
          <a:p>
            <a:r>
              <a:rPr lang="nl-NL" dirty="0"/>
              <a:t>Lieke</a:t>
            </a:r>
          </a:p>
          <a:p>
            <a:endParaRPr lang="nl-NL" dirty="0"/>
          </a:p>
          <a:p>
            <a:r>
              <a:rPr lang="nl-NL" dirty="0"/>
              <a:t>Inge</a:t>
            </a:r>
          </a:p>
          <a:p>
            <a:r>
              <a:rPr lang="nl-NL" dirty="0"/>
              <a:t>Febe</a:t>
            </a:r>
          </a:p>
          <a:p>
            <a:endParaRPr lang="nl-NL" dirty="0"/>
          </a:p>
          <a:p>
            <a:r>
              <a:rPr lang="nl-NL" dirty="0"/>
              <a:t>Niels </a:t>
            </a:r>
          </a:p>
          <a:p>
            <a:r>
              <a:rPr lang="nl-NL" dirty="0"/>
              <a:t>Lody</a:t>
            </a:r>
          </a:p>
          <a:p>
            <a:endParaRPr lang="nl-NL" dirty="0"/>
          </a:p>
        </p:txBody>
      </p:sp>
      <p:sp>
        <p:nvSpPr>
          <p:cNvPr id="4" name="Tekstvak 3">
            <a:extLst>
              <a:ext uri="{FF2B5EF4-FFF2-40B4-BE49-F238E27FC236}">
                <a16:creationId xmlns:a16="http://schemas.microsoft.com/office/drawing/2014/main" id="{D5E4ECAB-811F-4A9B-BB4A-1E7DCDC4A390}"/>
              </a:ext>
            </a:extLst>
          </p:cNvPr>
          <p:cNvSpPr txBox="1"/>
          <p:nvPr/>
        </p:nvSpPr>
        <p:spPr>
          <a:xfrm>
            <a:off x="1957387" y="1859339"/>
            <a:ext cx="4744720" cy="3970318"/>
          </a:xfrm>
          <a:prstGeom prst="rect">
            <a:avLst/>
          </a:prstGeom>
          <a:noFill/>
        </p:spPr>
        <p:txBody>
          <a:bodyPr wrap="square" rtlCol="0">
            <a:spAutoFit/>
          </a:bodyPr>
          <a:lstStyle/>
          <a:p>
            <a:r>
              <a:rPr lang="nl-NL" dirty="0"/>
              <a:t>Natuur </a:t>
            </a:r>
          </a:p>
          <a:p>
            <a:endParaRPr lang="nl-NL" dirty="0"/>
          </a:p>
          <a:p>
            <a:endParaRPr lang="nl-NL" dirty="0"/>
          </a:p>
          <a:p>
            <a:r>
              <a:rPr lang="nl-NL" dirty="0"/>
              <a:t>Ruimtelijke ordening &amp; bouwen  </a:t>
            </a:r>
          </a:p>
          <a:p>
            <a:endParaRPr lang="nl-NL" dirty="0"/>
          </a:p>
          <a:p>
            <a:endParaRPr lang="nl-NL" dirty="0"/>
          </a:p>
          <a:p>
            <a:r>
              <a:rPr lang="nl-NL" dirty="0"/>
              <a:t>Infra </a:t>
            </a:r>
          </a:p>
          <a:p>
            <a:endParaRPr lang="nl-NL" dirty="0"/>
          </a:p>
          <a:p>
            <a:endParaRPr lang="nl-NL" dirty="0"/>
          </a:p>
          <a:p>
            <a:r>
              <a:rPr lang="nl-NL" dirty="0"/>
              <a:t>Water &amp; milieu </a:t>
            </a:r>
          </a:p>
          <a:p>
            <a:endParaRPr lang="nl-NL" dirty="0"/>
          </a:p>
          <a:p>
            <a:endParaRPr lang="nl-NL" dirty="0"/>
          </a:p>
          <a:p>
            <a:r>
              <a:rPr lang="nl-NL" dirty="0"/>
              <a:t>Cultuur historie </a:t>
            </a:r>
          </a:p>
          <a:p>
            <a:endParaRPr lang="nl-NL" dirty="0"/>
          </a:p>
        </p:txBody>
      </p:sp>
      <p:sp>
        <p:nvSpPr>
          <p:cNvPr id="7" name="Tekstvak 6">
            <a:extLst>
              <a:ext uri="{FF2B5EF4-FFF2-40B4-BE49-F238E27FC236}">
                <a16:creationId xmlns:a16="http://schemas.microsoft.com/office/drawing/2014/main" id="{1F9BE21D-7745-435D-AF6D-EF2ECC54B3BD}"/>
              </a:ext>
            </a:extLst>
          </p:cNvPr>
          <p:cNvSpPr txBox="1"/>
          <p:nvPr/>
        </p:nvSpPr>
        <p:spPr>
          <a:xfrm>
            <a:off x="6156324" y="2733932"/>
            <a:ext cx="5819775" cy="1200329"/>
          </a:xfrm>
          <a:prstGeom prst="rect">
            <a:avLst/>
          </a:prstGeom>
          <a:noFill/>
        </p:spPr>
        <p:txBody>
          <a:bodyPr wrap="square">
            <a:spAutoFit/>
          </a:bodyPr>
          <a:lstStyle/>
          <a:p>
            <a:r>
              <a:rPr lang="nl-NL" sz="1800" b="1" dirty="0"/>
              <a:t>1. Wat betekent dit begrip?</a:t>
            </a:r>
          </a:p>
          <a:p>
            <a:r>
              <a:rPr lang="nl-NL" sz="1800" b="1" dirty="0"/>
              <a:t>2. Noem een aantal voorbeelden </a:t>
            </a:r>
          </a:p>
          <a:p>
            <a:r>
              <a:rPr lang="nl-NL" sz="1800" b="1" dirty="0"/>
              <a:t>3. Geef een aantal specifieke voorbeelden op wijkniveau </a:t>
            </a:r>
          </a:p>
        </p:txBody>
      </p:sp>
    </p:spTree>
    <p:extLst>
      <p:ext uri="{BB962C8B-B14F-4D97-AF65-F5344CB8AC3E}">
        <p14:creationId xmlns:p14="http://schemas.microsoft.com/office/powerpoint/2010/main" val="270775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AccentBoxVTI">
  <a:themeElements>
    <a:clrScheme name="AnalogousFromLightSeedLeftStep">
      <a:dk1>
        <a:srgbClr val="000000"/>
      </a:dk1>
      <a:lt1>
        <a:srgbClr val="FFFFFF"/>
      </a:lt1>
      <a:dk2>
        <a:srgbClr val="393620"/>
      </a:dk2>
      <a:lt2>
        <a:srgbClr val="E8E2E5"/>
      </a:lt2>
      <a:accent1>
        <a:srgbClr val="81AB94"/>
      </a:accent1>
      <a:accent2>
        <a:srgbClr val="76AD78"/>
      </a:accent2>
      <a:accent3>
        <a:srgbClr val="8FA880"/>
      </a:accent3>
      <a:accent4>
        <a:srgbClr val="9CA671"/>
      </a:accent4>
      <a:accent5>
        <a:srgbClr val="AAA180"/>
      </a:accent5>
      <a:accent6>
        <a:srgbClr val="BA947F"/>
      </a:accent6>
      <a:hlink>
        <a:srgbClr val="AE698F"/>
      </a:hlink>
      <a:folHlink>
        <a:srgbClr val="7F7F7F"/>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licon 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Helicon thema" id="{ACB87FCE-9474-4D1A-91B1-4808E599A9AC}" vid="{0E457EA9-F56E-4451-8CA0-082C072EE7D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12" ma:contentTypeDescription="Een nieuw document maken." ma:contentTypeScope="" ma:versionID="1dc84fb11a9be35ac09a1ae920ea7357">
  <xsd:schema xmlns:xsd="http://www.w3.org/2001/XMLSchema" xmlns:xs="http://www.w3.org/2001/XMLSchema" xmlns:p="http://schemas.microsoft.com/office/2006/metadata/properties" xmlns:ns2="34354c1b-6b8c-435b-ad50-990538c19557" xmlns:ns3="47a28104-336f-447d-946e-e305ac2bcd47" targetNamespace="http://schemas.microsoft.com/office/2006/metadata/properties" ma:root="true" ma:fieldsID="85fd8f0e804736af8b3f71c277445723" ns2:_="" ns3:_="">
    <xsd:import namespace="34354c1b-6b8c-435b-ad50-990538c19557"/>
    <xsd:import namespace="47a28104-336f-447d-946e-e305ac2bcd4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7a28104-336f-447d-946e-e305ac2bcd47"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DDF2B5-BC20-408D-A563-743E06265248}">
  <ds:schemaRefs>
    <ds:schemaRef ds:uri="http://schemas.microsoft.com/sharepoint/v3/contenttype/forms"/>
  </ds:schemaRefs>
</ds:datastoreItem>
</file>

<file path=customXml/itemProps2.xml><?xml version="1.0" encoding="utf-8"?>
<ds:datastoreItem xmlns:ds="http://schemas.openxmlformats.org/officeDocument/2006/customXml" ds:itemID="{B7E7FF88-A835-458C-AC3D-D656EBC229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47a28104-336f-447d-946e-e305ac2bcd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3CCC16-0954-4B22-9282-BEB9280D539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TotalTime>
  <Words>1273</Words>
  <Application>Microsoft Office PowerPoint</Application>
  <PresentationFormat>Breedbeeld</PresentationFormat>
  <Paragraphs>190</Paragraphs>
  <Slides>18</Slides>
  <Notes>0</Notes>
  <HiddenSlides>0</HiddenSlides>
  <MMClips>1</MMClips>
  <ScaleCrop>false</ScaleCrop>
  <HeadingPairs>
    <vt:vector size="4" baseType="variant">
      <vt:variant>
        <vt:lpstr>Thema</vt:lpstr>
      </vt:variant>
      <vt:variant>
        <vt:i4>3</vt:i4>
      </vt:variant>
      <vt:variant>
        <vt:lpstr>Diatitels</vt:lpstr>
      </vt:variant>
      <vt:variant>
        <vt:i4>18</vt:i4>
      </vt:variant>
    </vt:vector>
  </HeadingPairs>
  <TitlesOfParts>
    <vt:vector size="21" baseType="lpstr">
      <vt:lpstr>AccentBoxVTI</vt:lpstr>
      <vt:lpstr>Kantoorthema</vt:lpstr>
      <vt:lpstr>Helicon thema</vt:lpstr>
      <vt:lpstr>Stad en wijk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Stad en wijk </dc:title>
  <dc:creator>Pascalle Cup</dc:creator>
  <cp:lastModifiedBy>Pascalle Cup</cp:lastModifiedBy>
  <cp:revision>3</cp:revision>
  <cp:lastPrinted>2021-02-01T21:15:47Z</cp:lastPrinted>
  <dcterms:created xsi:type="dcterms:W3CDTF">2021-02-01T20:40:42Z</dcterms:created>
  <dcterms:modified xsi:type="dcterms:W3CDTF">2021-02-02T08:32:19Z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0x0101006882E0B02A318E459AD716AC786DE572</vt:lpwstr>
  </property>
</Properties>
</file>